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82"/>
  </p:notesMasterIdLst>
  <p:handoutMasterIdLst>
    <p:handoutMasterId r:id="rId83"/>
  </p:handoutMasterIdLst>
  <p:sldIdLst>
    <p:sldId id="292" r:id="rId2"/>
    <p:sldId id="385" r:id="rId3"/>
    <p:sldId id="293" r:id="rId4"/>
    <p:sldId id="296" r:id="rId5"/>
    <p:sldId id="363" r:id="rId6"/>
    <p:sldId id="364" r:id="rId7"/>
    <p:sldId id="365" r:id="rId8"/>
    <p:sldId id="295" r:id="rId9"/>
    <p:sldId id="377" r:id="rId10"/>
    <p:sldId id="351" r:id="rId11"/>
    <p:sldId id="352" r:id="rId12"/>
    <p:sldId id="348" r:id="rId13"/>
    <p:sldId id="354" r:id="rId14"/>
    <p:sldId id="355" r:id="rId15"/>
    <p:sldId id="356" r:id="rId16"/>
    <p:sldId id="349" r:id="rId17"/>
    <p:sldId id="357" r:id="rId18"/>
    <p:sldId id="374" r:id="rId19"/>
    <p:sldId id="376" r:id="rId20"/>
    <p:sldId id="378" r:id="rId21"/>
    <p:sldId id="379" r:id="rId22"/>
    <p:sldId id="380" r:id="rId23"/>
    <p:sldId id="297" r:id="rId24"/>
    <p:sldId id="345" r:id="rId25"/>
    <p:sldId id="346" r:id="rId26"/>
    <p:sldId id="362" r:id="rId27"/>
    <p:sldId id="361" r:id="rId28"/>
    <p:sldId id="347" r:id="rId29"/>
    <p:sldId id="382" r:id="rId30"/>
    <p:sldId id="383" r:id="rId31"/>
    <p:sldId id="384" r:id="rId32"/>
    <p:sldId id="359" r:id="rId33"/>
    <p:sldId id="305" r:id="rId34"/>
    <p:sldId id="358" r:id="rId35"/>
    <p:sldId id="298" r:id="rId36"/>
    <p:sldId id="332" r:id="rId37"/>
    <p:sldId id="334" r:id="rId38"/>
    <p:sldId id="333" r:id="rId39"/>
    <p:sldId id="320" r:id="rId40"/>
    <p:sldId id="322" r:id="rId41"/>
    <p:sldId id="321" r:id="rId42"/>
    <p:sldId id="309" r:id="rId43"/>
    <p:sldId id="331" r:id="rId44"/>
    <p:sldId id="319" r:id="rId45"/>
    <p:sldId id="335" r:id="rId46"/>
    <p:sldId id="317" r:id="rId47"/>
    <p:sldId id="318" r:id="rId48"/>
    <p:sldId id="310" r:id="rId49"/>
    <p:sldId id="336" r:id="rId50"/>
    <p:sldId id="328" r:id="rId51"/>
    <p:sldId id="329" r:id="rId52"/>
    <p:sldId id="366" r:id="rId53"/>
    <p:sldId id="367" r:id="rId54"/>
    <p:sldId id="368" r:id="rId55"/>
    <p:sldId id="369" r:id="rId56"/>
    <p:sldId id="373" r:id="rId57"/>
    <p:sldId id="370" r:id="rId58"/>
    <p:sldId id="371" r:id="rId59"/>
    <p:sldId id="372" r:id="rId60"/>
    <p:sldId id="306" r:id="rId61"/>
    <p:sldId id="301" r:id="rId62"/>
    <p:sldId id="300" r:id="rId63"/>
    <p:sldId id="316" r:id="rId64"/>
    <p:sldId id="313" r:id="rId65"/>
    <p:sldId id="314" r:id="rId66"/>
    <p:sldId id="315" r:id="rId67"/>
    <p:sldId id="307" r:id="rId68"/>
    <p:sldId id="302" r:id="rId69"/>
    <p:sldId id="323" r:id="rId70"/>
    <p:sldId id="325" r:id="rId71"/>
    <p:sldId id="338" r:id="rId72"/>
    <p:sldId id="337" r:id="rId73"/>
    <p:sldId id="341" r:id="rId74"/>
    <p:sldId id="339" r:id="rId75"/>
    <p:sldId id="340" r:id="rId76"/>
    <p:sldId id="342" r:id="rId77"/>
    <p:sldId id="324" r:id="rId78"/>
    <p:sldId id="343" r:id="rId79"/>
    <p:sldId id="303" r:id="rId80"/>
    <p:sldId id="294" r:id="rId81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799" autoAdjust="0"/>
  </p:normalViewPr>
  <p:slideViewPr>
    <p:cSldViewPr>
      <p:cViewPr>
        <p:scale>
          <a:sx n="75" d="100"/>
          <a:sy n="75" d="100"/>
        </p:scale>
        <p:origin x="-1188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681521-8CD3-4218-A3CF-268024BE2D6D}" type="doc">
      <dgm:prSet loTypeId="urn:microsoft.com/office/officeart/2005/8/layout/matrix1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B07A23FE-722A-46D7-B19C-245F6771CBB8}">
      <dgm:prSet phldrT="[Текст]"/>
      <dgm:spPr/>
      <dgm:t>
        <a:bodyPr/>
        <a:lstStyle/>
        <a:p>
          <a:r>
            <a:rPr lang="en-US" smtClean="0"/>
            <a:t>Android Application</a:t>
          </a:r>
          <a:endParaRPr lang="ru-RU" dirty="0"/>
        </a:p>
      </dgm:t>
    </dgm:pt>
    <dgm:pt modelId="{DF754087-BF9D-4B7D-848A-A87EA2D2CF3A}" type="parTrans" cxnId="{E4AA4992-30BD-4B39-B2E0-E10DB93DF1E3}">
      <dgm:prSet/>
      <dgm:spPr/>
      <dgm:t>
        <a:bodyPr/>
        <a:lstStyle/>
        <a:p>
          <a:endParaRPr lang="ru-RU"/>
        </a:p>
      </dgm:t>
    </dgm:pt>
    <dgm:pt modelId="{0032C22B-E54B-40DA-ACE5-89F9EE960780}" type="sibTrans" cxnId="{E4AA4992-30BD-4B39-B2E0-E10DB93DF1E3}">
      <dgm:prSet/>
      <dgm:spPr/>
      <dgm:t>
        <a:bodyPr/>
        <a:lstStyle/>
        <a:p>
          <a:endParaRPr lang="ru-RU"/>
        </a:p>
      </dgm:t>
    </dgm:pt>
    <dgm:pt modelId="{85026444-4B40-4C51-9DFE-87C643AF28B6}">
      <dgm:prSet phldrT="[Текст]"/>
      <dgm:spPr/>
      <dgm:t>
        <a:bodyPr/>
        <a:lstStyle/>
        <a:p>
          <a:r>
            <a:rPr lang="en-US" dirty="0" smtClean="0"/>
            <a:t>Activities</a:t>
          </a:r>
          <a:endParaRPr lang="ru-RU" dirty="0"/>
        </a:p>
      </dgm:t>
    </dgm:pt>
    <dgm:pt modelId="{36F06382-2A3F-4ADB-A849-A83E9857CA7D}" type="parTrans" cxnId="{5D9D8FCF-7A81-497A-ACDB-8B8A17D4E638}">
      <dgm:prSet/>
      <dgm:spPr/>
      <dgm:t>
        <a:bodyPr/>
        <a:lstStyle/>
        <a:p>
          <a:endParaRPr lang="ru-RU"/>
        </a:p>
      </dgm:t>
    </dgm:pt>
    <dgm:pt modelId="{CBF7905D-3330-497A-8A88-48D92C0B9F87}" type="sibTrans" cxnId="{5D9D8FCF-7A81-497A-ACDB-8B8A17D4E638}">
      <dgm:prSet/>
      <dgm:spPr/>
      <dgm:t>
        <a:bodyPr/>
        <a:lstStyle/>
        <a:p>
          <a:endParaRPr lang="ru-RU"/>
        </a:p>
      </dgm:t>
    </dgm:pt>
    <dgm:pt modelId="{94063BB3-550F-4FB2-84E5-F7DC6C24614A}">
      <dgm:prSet phldrT="[Текст]"/>
      <dgm:spPr/>
      <dgm:t>
        <a:bodyPr/>
        <a:lstStyle/>
        <a:p>
          <a:r>
            <a:rPr lang="en-US" dirty="0" smtClean="0"/>
            <a:t>Content Providers</a:t>
          </a:r>
          <a:endParaRPr lang="ru-RU" dirty="0"/>
        </a:p>
      </dgm:t>
    </dgm:pt>
    <dgm:pt modelId="{7F608466-47E9-428B-BEA5-E322715C16D3}" type="parTrans" cxnId="{0C3B692B-378E-4375-B410-914177E4175A}">
      <dgm:prSet/>
      <dgm:spPr/>
      <dgm:t>
        <a:bodyPr/>
        <a:lstStyle/>
        <a:p>
          <a:endParaRPr lang="ru-RU"/>
        </a:p>
      </dgm:t>
    </dgm:pt>
    <dgm:pt modelId="{DC8B2056-A17A-425D-A8AF-6BB456A2329A}" type="sibTrans" cxnId="{0C3B692B-378E-4375-B410-914177E4175A}">
      <dgm:prSet/>
      <dgm:spPr/>
      <dgm:t>
        <a:bodyPr/>
        <a:lstStyle/>
        <a:p>
          <a:endParaRPr lang="ru-RU"/>
        </a:p>
      </dgm:t>
    </dgm:pt>
    <dgm:pt modelId="{5E631CC6-8A15-4697-8B35-F4DB7B1CC222}">
      <dgm:prSet phldrT="[Текст]"/>
      <dgm:spPr/>
      <dgm:t>
        <a:bodyPr/>
        <a:lstStyle/>
        <a:p>
          <a:r>
            <a:rPr lang="en-US" dirty="0" smtClean="0"/>
            <a:t>Intents</a:t>
          </a:r>
          <a:endParaRPr lang="ru-RU" dirty="0"/>
        </a:p>
      </dgm:t>
    </dgm:pt>
    <dgm:pt modelId="{5B1EE4A4-7DDD-4CEB-869A-8B023BBE190C}" type="parTrans" cxnId="{175DD45E-0900-4479-98F4-95B43EA83F3B}">
      <dgm:prSet/>
      <dgm:spPr/>
      <dgm:t>
        <a:bodyPr/>
        <a:lstStyle/>
        <a:p>
          <a:endParaRPr lang="ru-RU"/>
        </a:p>
      </dgm:t>
    </dgm:pt>
    <dgm:pt modelId="{841DF302-1FD8-4F96-9C26-C2F0910A758F}" type="sibTrans" cxnId="{175DD45E-0900-4479-98F4-95B43EA83F3B}">
      <dgm:prSet/>
      <dgm:spPr/>
      <dgm:t>
        <a:bodyPr/>
        <a:lstStyle/>
        <a:p>
          <a:endParaRPr lang="ru-RU"/>
        </a:p>
      </dgm:t>
    </dgm:pt>
    <dgm:pt modelId="{CE6062FF-A7DC-410B-A83D-BC82347388AC}">
      <dgm:prSet phldrT="[Текст]"/>
      <dgm:spPr/>
      <dgm:t>
        <a:bodyPr/>
        <a:lstStyle/>
        <a:p>
          <a:r>
            <a:rPr lang="en-US" dirty="0" smtClean="0"/>
            <a:t>Services</a:t>
          </a:r>
          <a:endParaRPr lang="ru-RU" dirty="0"/>
        </a:p>
      </dgm:t>
    </dgm:pt>
    <dgm:pt modelId="{93F49FFA-C53A-4EBC-918B-FC1E6F4A74FE}" type="parTrans" cxnId="{73096E7A-6764-4249-9542-30133AFD1992}">
      <dgm:prSet/>
      <dgm:spPr/>
      <dgm:t>
        <a:bodyPr/>
        <a:lstStyle/>
        <a:p>
          <a:endParaRPr lang="ru-RU"/>
        </a:p>
      </dgm:t>
    </dgm:pt>
    <dgm:pt modelId="{23925F0A-6889-4546-8AD6-BA190A902BC8}" type="sibTrans" cxnId="{73096E7A-6764-4249-9542-30133AFD1992}">
      <dgm:prSet/>
      <dgm:spPr/>
      <dgm:t>
        <a:bodyPr/>
        <a:lstStyle/>
        <a:p>
          <a:endParaRPr lang="ru-RU"/>
        </a:p>
      </dgm:t>
    </dgm:pt>
    <dgm:pt modelId="{EC8E32EF-597C-4ADA-A681-8ACDBEAA2CBB}" type="pres">
      <dgm:prSet presAssocID="{02681521-8CD3-4218-A3CF-268024BE2D6D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8225F3D-2378-408C-A632-E5FCB3597078}" type="pres">
      <dgm:prSet presAssocID="{02681521-8CD3-4218-A3CF-268024BE2D6D}" presName="matrix" presStyleCnt="0"/>
      <dgm:spPr/>
    </dgm:pt>
    <dgm:pt modelId="{2125C6D6-ADBA-4825-8D8E-81381D4FF965}" type="pres">
      <dgm:prSet presAssocID="{02681521-8CD3-4218-A3CF-268024BE2D6D}" presName="tile1" presStyleLbl="node1" presStyleIdx="0" presStyleCnt="4"/>
      <dgm:spPr/>
      <dgm:t>
        <a:bodyPr/>
        <a:lstStyle/>
        <a:p>
          <a:endParaRPr lang="ru-RU"/>
        </a:p>
      </dgm:t>
    </dgm:pt>
    <dgm:pt modelId="{B466280A-0A61-4C87-9196-DD836ADC15AB}" type="pres">
      <dgm:prSet presAssocID="{02681521-8CD3-4218-A3CF-268024BE2D6D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B52001C-C0D6-46F4-A2B9-7D37347B8C77}" type="pres">
      <dgm:prSet presAssocID="{02681521-8CD3-4218-A3CF-268024BE2D6D}" presName="tile2" presStyleLbl="node1" presStyleIdx="1" presStyleCnt="4"/>
      <dgm:spPr/>
      <dgm:t>
        <a:bodyPr/>
        <a:lstStyle/>
        <a:p>
          <a:endParaRPr lang="ru-RU"/>
        </a:p>
      </dgm:t>
    </dgm:pt>
    <dgm:pt modelId="{4F09A659-A291-43DE-A605-7C98579F1E13}" type="pres">
      <dgm:prSet presAssocID="{02681521-8CD3-4218-A3CF-268024BE2D6D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0CB8836-C2C5-4D38-823C-19A70D9BA183}" type="pres">
      <dgm:prSet presAssocID="{02681521-8CD3-4218-A3CF-268024BE2D6D}" presName="tile3" presStyleLbl="node1" presStyleIdx="2" presStyleCnt="4"/>
      <dgm:spPr/>
      <dgm:t>
        <a:bodyPr/>
        <a:lstStyle/>
        <a:p>
          <a:endParaRPr lang="ru-RU"/>
        </a:p>
      </dgm:t>
    </dgm:pt>
    <dgm:pt modelId="{45D5DC9F-EDBA-4F28-A22F-3886DAF87C6C}" type="pres">
      <dgm:prSet presAssocID="{02681521-8CD3-4218-A3CF-268024BE2D6D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B2658B-55F1-437E-AD7A-27B4A7447524}" type="pres">
      <dgm:prSet presAssocID="{02681521-8CD3-4218-A3CF-268024BE2D6D}" presName="tile4" presStyleLbl="node1" presStyleIdx="3" presStyleCnt="4"/>
      <dgm:spPr/>
      <dgm:t>
        <a:bodyPr/>
        <a:lstStyle/>
        <a:p>
          <a:endParaRPr lang="ru-RU"/>
        </a:p>
      </dgm:t>
    </dgm:pt>
    <dgm:pt modelId="{D047743F-5779-4E96-AFAF-335462BE74AD}" type="pres">
      <dgm:prSet presAssocID="{02681521-8CD3-4218-A3CF-268024BE2D6D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81E412A-01E2-4817-87F2-BF4311162286}" type="pres">
      <dgm:prSet presAssocID="{02681521-8CD3-4218-A3CF-268024BE2D6D}" presName="centerTile" presStyleLbl="fgShp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ru-RU"/>
        </a:p>
      </dgm:t>
    </dgm:pt>
  </dgm:ptLst>
  <dgm:cxnLst>
    <dgm:cxn modelId="{1C57AEE1-6B7B-46C6-8828-ABFC167D52FD}" type="presOf" srcId="{CE6062FF-A7DC-410B-A83D-BC82347388AC}" destId="{D047743F-5779-4E96-AFAF-335462BE74AD}" srcOrd="1" destOrd="0" presId="urn:microsoft.com/office/officeart/2005/8/layout/matrix1"/>
    <dgm:cxn modelId="{49FDE144-E7FE-482B-9E8D-C2927F5E9206}" type="presOf" srcId="{5E631CC6-8A15-4697-8B35-F4DB7B1CC222}" destId="{90CB8836-C2C5-4D38-823C-19A70D9BA183}" srcOrd="0" destOrd="0" presId="urn:microsoft.com/office/officeart/2005/8/layout/matrix1"/>
    <dgm:cxn modelId="{A765B863-CDED-4B8C-94E1-E9454C414701}" type="presOf" srcId="{5E631CC6-8A15-4697-8B35-F4DB7B1CC222}" destId="{45D5DC9F-EDBA-4F28-A22F-3886DAF87C6C}" srcOrd="1" destOrd="0" presId="urn:microsoft.com/office/officeart/2005/8/layout/matrix1"/>
    <dgm:cxn modelId="{73096E7A-6764-4249-9542-30133AFD1992}" srcId="{B07A23FE-722A-46D7-B19C-245F6771CBB8}" destId="{CE6062FF-A7DC-410B-A83D-BC82347388AC}" srcOrd="3" destOrd="0" parTransId="{93F49FFA-C53A-4EBC-918B-FC1E6F4A74FE}" sibTransId="{23925F0A-6889-4546-8AD6-BA190A902BC8}"/>
    <dgm:cxn modelId="{A3B41A81-B96F-41CF-BC73-D06EC13BBB39}" type="presOf" srcId="{85026444-4B40-4C51-9DFE-87C643AF28B6}" destId="{B466280A-0A61-4C87-9196-DD836ADC15AB}" srcOrd="1" destOrd="0" presId="urn:microsoft.com/office/officeart/2005/8/layout/matrix1"/>
    <dgm:cxn modelId="{0C3B692B-378E-4375-B410-914177E4175A}" srcId="{B07A23FE-722A-46D7-B19C-245F6771CBB8}" destId="{94063BB3-550F-4FB2-84E5-F7DC6C24614A}" srcOrd="1" destOrd="0" parTransId="{7F608466-47E9-428B-BEA5-E322715C16D3}" sibTransId="{DC8B2056-A17A-425D-A8AF-6BB456A2329A}"/>
    <dgm:cxn modelId="{E4AA4992-30BD-4B39-B2E0-E10DB93DF1E3}" srcId="{02681521-8CD3-4218-A3CF-268024BE2D6D}" destId="{B07A23FE-722A-46D7-B19C-245F6771CBB8}" srcOrd="0" destOrd="0" parTransId="{DF754087-BF9D-4B7D-848A-A87EA2D2CF3A}" sibTransId="{0032C22B-E54B-40DA-ACE5-89F9EE960780}"/>
    <dgm:cxn modelId="{25762300-C268-49CC-88F5-4DE811E3BB0E}" type="presOf" srcId="{94063BB3-550F-4FB2-84E5-F7DC6C24614A}" destId="{FB52001C-C0D6-46F4-A2B9-7D37347B8C77}" srcOrd="0" destOrd="0" presId="urn:microsoft.com/office/officeart/2005/8/layout/matrix1"/>
    <dgm:cxn modelId="{5D9D8FCF-7A81-497A-ACDB-8B8A17D4E638}" srcId="{B07A23FE-722A-46D7-B19C-245F6771CBB8}" destId="{85026444-4B40-4C51-9DFE-87C643AF28B6}" srcOrd="0" destOrd="0" parTransId="{36F06382-2A3F-4ADB-A849-A83E9857CA7D}" sibTransId="{CBF7905D-3330-497A-8A88-48D92C0B9F87}"/>
    <dgm:cxn modelId="{71315E3A-6D84-47D5-A93C-FC85C4F83BDD}" type="presOf" srcId="{02681521-8CD3-4218-A3CF-268024BE2D6D}" destId="{EC8E32EF-597C-4ADA-A681-8ACDBEAA2CBB}" srcOrd="0" destOrd="0" presId="urn:microsoft.com/office/officeart/2005/8/layout/matrix1"/>
    <dgm:cxn modelId="{4B69EC77-159C-4BA1-AFBA-EDBB03C0D0A4}" type="presOf" srcId="{94063BB3-550F-4FB2-84E5-F7DC6C24614A}" destId="{4F09A659-A291-43DE-A605-7C98579F1E13}" srcOrd="1" destOrd="0" presId="urn:microsoft.com/office/officeart/2005/8/layout/matrix1"/>
    <dgm:cxn modelId="{4B7A9761-E2D8-4339-B1EE-1249A16AC713}" type="presOf" srcId="{85026444-4B40-4C51-9DFE-87C643AF28B6}" destId="{2125C6D6-ADBA-4825-8D8E-81381D4FF965}" srcOrd="0" destOrd="0" presId="urn:microsoft.com/office/officeart/2005/8/layout/matrix1"/>
    <dgm:cxn modelId="{EDB33A77-D143-411B-90D6-482BA3F5F8A1}" type="presOf" srcId="{B07A23FE-722A-46D7-B19C-245F6771CBB8}" destId="{181E412A-01E2-4817-87F2-BF4311162286}" srcOrd="0" destOrd="0" presId="urn:microsoft.com/office/officeart/2005/8/layout/matrix1"/>
    <dgm:cxn modelId="{9B286972-7510-4601-B40C-085ED1F954AF}" type="presOf" srcId="{CE6062FF-A7DC-410B-A83D-BC82347388AC}" destId="{E2B2658B-55F1-437E-AD7A-27B4A7447524}" srcOrd="0" destOrd="0" presId="urn:microsoft.com/office/officeart/2005/8/layout/matrix1"/>
    <dgm:cxn modelId="{175DD45E-0900-4479-98F4-95B43EA83F3B}" srcId="{B07A23FE-722A-46D7-B19C-245F6771CBB8}" destId="{5E631CC6-8A15-4697-8B35-F4DB7B1CC222}" srcOrd="2" destOrd="0" parTransId="{5B1EE4A4-7DDD-4CEB-869A-8B023BBE190C}" sibTransId="{841DF302-1FD8-4F96-9C26-C2F0910A758F}"/>
    <dgm:cxn modelId="{6052BBF3-A988-43D2-AB42-F3E4915A75DB}" type="presParOf" srcId="{EC8E32EF-597C-4ADA-A681-8ACDBEAA2CBB}" destId="{38225F3D-2378-408C-A632-E5FCB3597078}" srcOrd="0" destOrd="0" presId="urn:microsoft.com/office/officeart/2005/8/layout/matrix1"/>
    <dgm:cxn modelId="{1B03F329-6948-4F52-9F72-EB90C328B77D}" type="presParOf" srcId="{38225F3D-2378-408C-A632-E5FCB3597078}" destId="{2125C6D6-ADBA-4825-8D8E-81381D4FF965}" srcOrd="0" destOrd="0" presId="urn:microsoft.com/office/officeart/2005/8/layout/matrix1"/>
    <dgm:cxn modelId="{0C6A03FF-F883-4A02-9A20-E30745D307F5}" type="presParOf" srcId="{38225F3D-2378-408C-A632-E5FCB3597078}" destId="{B466280A-0A61-4C87-9196-DD836ADC15AB}" srcOrd="1" destOrd="0" presId="urn:microsoft.com/office/officeart/2005/8/layout/matrix1"/>
    <dgm:cxn modelId="{2A8F4BDD-3F74-4EE0-ACD9-B17B53FFC3FC}" type="presParOf" srcId="{38225F3D-2378-408C-A632-E5FCB3597078}" destId="{FB52001C-C0D6-46F4-A2B9-7D37347B8C77}" srcOrd="2" destOrd="0" presId="urn:microsoft.com/office/officeart/2005/8/layout/matrix1"/>
    <dgm:cxn modelId="{EBDDE9ED-2BEF-4771-9204-286662EF990E}" type="presParOf" srcId="{38225F3D-2378-408C-A632-E5FCB3597078}" destId="{4F09A659-A291-43DE-A605-7C98579F1E13}" srcOrd="3" destOrd="0" presId="urn:microsoft.com/office/officeart/2005/8/layout/matrix1"/>
    <dgm:cxn modelId="{4BC88229-B83A-40AF-9C38-F3EB097B4DA1}" type="presParOf" srcId="{38225F3D-2378-408C-A632-E5FCB3597078}" destId="{90CB8836-C2C5-4D38-823C-19A70D9BA183}" srcOrd="4" destOrd="0" presId="urn:microsoft.com/office/officeart/2005/8/layout/matrix1"/>
    <dgm:cxn modelId="{E9FE8566-387C-44F6-9E2B-0CCAEA35B6A2}" type="presParOf" srcId="{38225F3D-2378-408C-A632-E5FCB3597078}" destId="{45D5DC9F-EDBA-4F28-A22F-3886DAF87C6C}" srcOrd="5" destOrd="0" presId="urn:microsoft.com/office/officeart/2005/8/layout/matrix1"/>
    <dgm:cxn modelId="{71CBEE04-D160-40DE-AAD4-B8ECB7D01DDE}" type="presParOf" srcId="{38225F3D-2378-408C-A632-E5FCB3597078}" destId="{E2B2658B-55F1-437E-AD7A-27B4A7447524}" srcOrd="6" destOrd="0" presId="urn:microsoft.com/office/officeart/2005/8/layout/matrix1"/>
    <dgm:cxn modelId="{2D11C1D1-04B4-4289-9E4F-856CA79C9475}" type="presParOf" srcId="{38225F3D-2378-408C-A632-E5FCB3597078}" destId="{D047743F-5779-4E96-AFAF-335462BE74AD}" srcOrd="7" destOrd="0" presId="urn:microsoft.com/office/officeart/2005/8/layout/matrix1"/>
    <dgm:cxn modelId="{15F376EC-E2A2-498A-8C04-B9A4D1E7A39C}" type="presParOf" srcId="{EC8E32EF-597C-4ADA-A681-8ACDBEAA2CBB}" destId="{181E412A-01E2-4817-87F2-BF4311162286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61BE34-FF75-4AD9-9CC6-F392FC615B80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ru-RU"/>
        </a:p>
      </dgm:t>
    </dgm:pt>
    <dgm:pt modelId="{531E67DF-4943-4DB9-9737-BAC04FAB2E1D}">
      <dgm:prSet/>
      <dgm:spPr/>
      <dgm:t>
        <a:bodyPr/>
        <a:lstStyle/>
        <a:p>
          <a:pPr rtl="0"/>
          <a:r>
            <a:rPr lang="ru-RU" dirty="0" smtClean="0"/>
            <a:t>Настройка устройства</a:t>
          </a:r>
        </a:p>
      </dgm:t>
    </dgm:pt>
    <dgm:pt modelId="{52D9F91C-D0E2-47D1-A9E0-BB1E19FA44AF}" type="parTrans" cxnId="{ABE6B66B-A9CE-4194-8D45-3E8859B20CA1}">
      <dgm:prSet/>
      <dgm:spPr/>
      <dgm:t>
        <a:bodyPr/>
        <a:lstStyle/>
        <a:p>
          <a:endParaRPr lang="ru-RU"/>
        </a:p>
      </dgm:t>
    </dgm:pt>
    <dgm:pt modelId="{87B45FD7-834B-429A-AB16-D28AC7986ADE}" type="sibTrans" cxnId="{ABE6B66B-A9CE-4194-8D45-3E8859B20CA1}">
      <dgm:prSet/>
      <dgm:spPr/>
      <dgm:t>
        <a:bodyPr/>
        <a:lstStyle/>
        <a:p>
          <a:endParaRPr lang="ru-RU"/>
        </a:p>
      </dgm:t>
    </dgm:pt>
    <dgm:pt modelId="{D5AEE90D-70D1-4EB3-9404-78E0C4D95DF7}">
      <dgm:prSet/>
      <dgm:spPr/>
      <dgm:t>
        <a:bodyPr/>
        <a:lstStyle/>
        <a:p>
          <a:pPr rtl="0"/>
          <a:r>
            <a:rPr lang="ru-RU" dirty="0" smtClean="0"/>
            <a:t>Настройка компьютера</a:t>
          </a:r>
          <a:endParaRPr lang="ru-RU" dirty="0"/>
        </a:p>
      </dgm:t>
    </dgm:pt>
    <dgm:pt modelId="{12F781FF-5F83-4DFC-9236-B483A0DE9956}" type="parTrans" cxnId="{D0D553E8-CD3C-4DA9-AC61-6BEB2D890EB1}">
      <dgm:prSet/>
      <dgm:spPr/>
      <dgm:t>
        <a:bodyPr/>
        <a:lstStyle/>
        <a:p>
          <a:endParaRPr lang="ru-RU"/>
        </a:p>
      </dgm:t>
    </dgm:pt>
    <dgm:pt modelId="{9C839124-784D-4651-A93A-94AA072A5667}" type="sibTrans" cxnId="{D0D553E8-CD3C-4DA9-AC61-6BEB2D890EB1}">
      <dgm:prSet/>
      <dgm:spPr/>
      <dgm:t>
        <a:bodyPr/>
        <a:lstStyle/>
        <a:p>
          <a:endParaRPr lang="ru-RU"/>
        </a:p>
      </dgm:t>
    </dgm:pt>
    <dgm:pt modelId="{ED8C4163-BBEF-4E63-A289-53E170A12445}">
      <dgm:prSet/>
      <dgm:spPr/>
      <dgm:t>
        <a:bodyPr/>
        <a:lstStyle/>
        <a:p>
          <a:pPr rtl="0"/>
          <a:r>
            <a:rPr lang="ru-RU" dirty="0" smtClean="0"/>
            <a:t>Разрешить установку приложений из альтернативных источников</a:t>
          </a:r>
        </a:p>
      </dgm:t>
    </dgm:pt>
    <dgm:pt modelId="{C1FB511F-7D14-4CE5-8471-54D39BB4857C}" type="parTrans" cxnId="{D8FC281C-B55B-4893-8B94-149DAC416177}">
      <dgm:prSet/>
      <dgm:spPr/>
      <dgm:t>
        <a:bodyPr/>
        <a:lstStyle/>
        <a:p>
          <a:endParaRPr lang="ru-RU"/>
        </a:p>
      </dgm:t>
    </dgm:pt>
    <dgm:pt modelId="{3A69E2AF-061E-46B7-B8B7-66402FF33566}" type="sibTrans" cxnId="{D8FC281C-B55B-4893-8B94-149DAC416177}">
      <dgm:prSet/>
      <dgm:spPr/>
      <dgm:t>
        <a:bodyPr/>
        <a:lstStyle/>
        <a:p>
          <a:endParaRPr lang="ru-RU"/>
        </a:p>
      </dgm:t>
    </dgm:pt>
    <dgm:pt modelId="{D394A346-E850-44A7-8F94-596BFF80178B}">
      <dgm:prSet/>
      <dgm:spPr/>
      <dgm:t>
        <a:bodyPr/>
        <a:lstStyle/>
        <a:p>
          <a:pPr rtl="0"/>
          <a:r>
            <a:rPr lang="ru-RU" dirty="0" smtClean="0"/>
            <a:t>Включить режим отладки по </a:t>
          </a:r>
          <a:r>
            <a:rPr lang="en-US" dirty="0" smtClean="0"/>
            <a:t>USB</a:t>
          </a:r>
          <a:endParaRPr lang="ru-RU" dirty="0" smtClean="0"/>
        </a:p>
      </dgm:t>
    </dgm:pt>
    <dgm:pt modelId="{6844101A-30D8-40FB-97F0-7A91500996EB}" type="parTrans" cxnId="{C732DA5F-71C1-4339-9B05-AF03D1AC716D}">
      <dgm:prSet/>
      <dgm:spPr/>
      <dgm:t>
        <a:bodyPr/>
        <a:lstStyle/>
        <a:p>
          <a:endParaRPr lang="ru-RU"/>
        </a:p>
      </dgm:t>
    </dgm:pt>
    <dgm:pt modelId="{6349D5EB-C34F-4EF8-948C-AAFCC2B946B9}" type="sibTrans" cxnId="{C732DA5F-71C1-4339-9B05-AF03D1AC716D}">
      <dgm:prSet/>
      <dgm:spPr/>
      <dgm:t>
        <a:bodyPr/>
        <a:lstStyle/>
        <a:p>
          <a:endParaRPr lang="ru-RU"/>
        </a:p>
      </dgm:t>
    </dgm:pt>
    <dgm:pt modelId="{8F190260-ECB3-486A-98B7-C9F4A64C7DE3}">
      <dgm:prSet/>
      <dgm:spPr/>
      <dgm:t>
        <a:bodyPr/>
        <a:lstStyle/>
        <a:p>
          <a:pPr rtl="0"/>
          <a:r>
            <a:rPr lang="ru-RU" dirty="0" smtClean="0"/>
            <a:t>Настройка среды</a:t>
          </a:r>
          <a:endParaRPr lang="ru-RU" dirty="0"/>
        </a:p>
      </dgm:t>
    </dgm:pt>
    <dgm:pt modelId="{09DD2B52-56B5-4759-B699-C5E6E28F506A}" type="parTrans" cxnId="{1E607744-8680-4593-A2CA-A1BCC1253359}">
      <dgm:prSet/>
      <dgm:spPr/>
      <dgm:t>
        <a:bodyPr/>
        <a:lstStyle/>
        <a:p>
          <a:endParaRPr lang="ru-RU"/>
        </a:p>
      </dgm:t>
    </dgm:pt>
    <dgm:pt modelId="{F022875A-3AB0-46D0-AF10-D7B105B4157F}" type="sibTrans" cxnId="{1E607744-8680-4593-A2CA-A1BCC1253359}">
      <dgm:prSet/>
      <dgm:spPr/>
      <dgm:t>
        <a:bodyPr/>
        <a:lstStyle/>
        <a:p>
          <a:endParaRPr lang="ru-RU"/>
        </a:p>
      </dgm:t>
    </dgm:pt>
    <dgm:pt modelId="{49BFEEC9-4EC4-4D46-B551-773B2BAD4F84}">
      <dgm:prSet/>
      <dgm:spPr/>
      <dgm:t>
        <a:bodyPr/>
        <a:lstStyle/>
        <a:p>
          <a:pPr rtl="0"/>
          <a:r>
            <a:rPr lang="ru-RU" dirty="0" smtClean="0"/>
            <a:t>Установить драйвер вручную</a:t>
          </a:r>
          <a:endParaRPr lang="ru-RU" dirty="0"/>
        </a:p>
      </dgm:t>
    </dgm:pt>
    <dgm:pt modelId="{CFD19BFA-1EF8-4E9B-BCDC-3A1503C6439D}" type="parTrans" cxnId="{74BC5905-CD76-446F-829A-321EA9663F3D}">
      <dgm:prSet/>
      <dgm:spPr/>
      <dgm:t>
        <a:bodyPr/>
        <a:lstStyle/>
        <a:p>
          <a:endParaRPr lang="ru-RU"/>
        </a:p>
      </dgm:t>
    </dgm:pt>
    <dgm:pt modelId="{13DA24ED-5B95-4DDD-8810-8E477F07C661}" type="sibTrans" cxnId="{74BC5905-CD76-446F-829A-321EA9663F3D}">
      <dgm:prSet/>
      <dgm:spPr/>
      <dgm:t>
        <a:bodyPr/>
        <a:lstStyle/>
        <a:p>
          <a:endParaRPr lang="ru-RU"/>
        </a:p>
      </dgm:t>
    </dgm:pt>
    <dgm:pt modelId="{294E3E91-3E2C-4357-A01C-759B5C8B6116}">
      <dgm:prSet/>
      <dgm:spPr/>
      <dgm:t>
        <a:bodyPr/>
        <a:lstStyle/>
        <a:p>
          <a:pPr rtl="0"/>
          <a:r>
            <a:rPr lang="ru-RU" dirty="0" smtClean="0"/>
            <a:t>Включить возможность работы с устройством</a:t>
          </a:r>
        </a:p>
      </dgm:t>
    </dgm:pt>
    <dgm:pt modelId="{4BE5230C-0B78-4CC5-AB58-783B9DCF1D73}" type="parTrans" cxnId="{058F8FCE-E098-48D4-803F-88FAEF30B783}">
      <dgm:prSet/>
      <dgm:spPr/>
      <dgm:t>
        <a:bodyPr/>
        <a:lstStyle/>
        <a:p>
          <a:endParaRPr lang="ru-RU"/>
        </a:p>
      </dgm:t>
    </dgm:pt>
    <dgm:pt modelId="{6DB299F9-2005-41DB-9369-0E808F7F5495}" type="sibTrans" cxnId="{058F8FCE-E098-48D4-803F-88FAEF30B783}">
      <dgm:prSet/>
      <dgm:spPr/>
      <dgm:t>
        <a:bodyPr/>
        <a:lstStyle/>
        <a:p>
          <a:endParaRPr lang="ru-RU"/>
        </a:p>
      </dgm:t>
    </dgm:pt>
    <dgm:pt modelId="{5A23960D-3C78-4959-821D-4AEC423A66DF}">
      <dgm:prSet/>
      <dgm:spPr/>
      <dgm:t>
        <a:bodyPr/>
        <a:lstStyle/>
        <a:p>
          <a:pPr rtl="0"/>
          <a:r>
            <a:rPr lang="ru-RU" dirty="0" smtClean="0"/>
            <a:t>Запустить проект на устройстве</a:t>
          </a:r>
        </a:p>
      </dgm:t>
    </dgm:pt>
    <dgm:pt modelId="{B093A989-B0FF-473A-8FD0-539CEF80FBE4}" type="parTrans" cxnId="{A87B82F5-0F51-4F0C-92C0-F06CFA6CE0C2}">
      <dgm:prSet/>
      <dgm:spPr/>
      <dgm:t>
        <a:bodyPr/>
        <a:lstStyle/>
        <a:p>
          <a:endParaRPr lang="ru-RU"/>
        </a:p>
      </dgm:t>
    </dgm:pt>
    <dgm:pt modelId="{D6597B76-C196-4648-B2B2-629A8431E054}" type="sibTrans" cxnId="{A87B82F5-0F51-4F0C-92C0-F06CFA6CE0C2}">
      <dgm:prSet/>
      <dgm:spPr/>
      <dgm:t>
        <a:bodyPr/>
        <a:lstStyle/>
        <a:p>
          <a:endParaRPr lang="ru-RU"/>
        </a:p>
      </dgm:t>
    </dgm:pt>
    <dgm:pt modelId="{F9BF409A-C641-4257-9B90-A0A67CE291D3}" type="pres">
      <dgm:prSet presAssocID="{5B61BE34-FF75-4AD9-9CC6-F392FC615B8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7BABCE77-71DC-4F77-8721-CA04CC87C07D}" type="pres">
      <dgm:prSet presAssocID="{531E67DF-4943-4DB9-9737-BAC04FAB2E1D}" presName="root" presStyleCnt="0"/>
      <dgm:spPr/>
    </dgm:pt>
    <dgm:pt modelId="{889BAC7F-5151-4AD9-85EF-07509F4F2625}" type="pres">
      <dgm:prSet presAssocID="{531E67DF-4943-4DB9-9737-BAC04FAB2E1D}" presName="rootComposite" presStyleCnt="0"/>
      <dgm:spPr/>
    </dgm:pt>
    <dgm:pt modelId="{81E80E52-CB10-442E-9716-A26383F71D82}" type="pres">
      <dgm:prSet presAssocID="{531E67DF-4943-4DB9-9737-BAC04FAB2E1D}" presName="rootText" presStyleLbl="node1" presStyleIdx="0" presStyleCnt="3"/>
      <dgm:spPr/>
      <dgm:t>
        <a:bodyPr/>
        <a:lstStyle/>
        <a:p>
          <a:endParaRPr lang="ru-RU"/>
        </a:p>
      </dgm:t>
    </dgm:pt>
    <dgm:pt modelId="{12CE1998-B39A-4BFA-AF63-12D8600FFE28}" type="pres">
      <dgm:prSet presAssocID="{531E67DF-4943-4DB9-9737-BAC04FAB2E1D}" presName="rootConnector" presStyleLbl="node1" presStyleIdx="0" presStyleCnt="3"/>
      <dgm:spPr/>
      <dgm:t>
        <a:bodyPr/>
        <a:lstStyle/>
        <a:p>
          <a:endParaRPr lang="ru-RU"/>
        </a:p>
      </dgm:t>
    </dgm:pt>
    <dgm:pt modelId="{102F0332-FB04-42E4-B562-19D5ACBE7CC3}" type="pres">
      <dgm:prSet presAssocID="{531E67DF-4943-4DB9-9737-BAC04FAB2E1D}" presName="childShape" presStyleCnt="0"/>
      <dgm:spPr/>
    </dgm:pt>
    <dgm:pt modelId="{7E38D6A9-C451-4D2F-9D42-28481E9DCBC6}" type="pres">
      <dgm:prSet presAssocID="{6844101A-30D8-40FB-97F0-7A91500996EB}" presName="Name13" presStyleLbl="parChTrans1D2" presStyleIdx="0" presStyleCnt="5"/>
      <dgm:spPr/>
      <dgm:t>
        <a:bodyPr/>
        <a:lstStyle/>
        <a:p>
          <a:endParaRPr lang="ru-RU"/>
        </a:p>
      </dgm:t>
    </dgm:pt>
    <dgm:pt modelId="{15E411DC-4718-425E-AE55-5759BB44F210}" type="pres">
      <dgm:prSet presAssocID="{D394A346-E850-44A7-8F94-596BFF80178B}" presName="childText" presStyleLbl="bgAcc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2FBCAF9-27E7-4B1B-BFE4-6CB2058C44E9}" type="pres">
      <dgm:prSet presAssocID="{C1FB511F-7D14-4CE5-8471-54D39BB4857C}" presName="Name13" presStyleLbl="parChTrans1D2" presStyleIdx="1" presStyleCnt="5"/>
      <dgm:spPr/>
      <dgm:t>
        <a:bodyPr/>
        <a:lstStyle/>
        <a:p>
          <a:endParaRPr lang="ru-RU"/>
        </a:p>
      </dgm:t>
    </dgm:pt>
    <dgm:pt modelId="{6267A745-3857-4C23-ABCC-D056DAACB4B8}" type="pres">
      <dgm:prSet presAssocID="{ED8C4163-BBEF-4E63-A289-53E170A12445}" presName="childText" presStyleLbl="bgAcc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E052CC-0354-42C2-BEF0-1073100A7591}" type="pres">
      <dgm:prSet presAssocID="{D5AEE90D-70D1-4EB3-9404-78E0C4D95DF7}" presName="root" presStyleCnt="0"/>
      <dgm:spPr/>
    </dgm:pt>
    <dgm:pt modelId="{EF3EA384-B101-4AE5-B8D9-E74D2DFAA51A}" type="pres">
      <dgm:prSet presAssocID="{D5AEE90D-70D1-4EB3-9404-78E0C4D95DF7}" presName="rootComposite" presStyleCnt="0"/>
      <dgm:spPr/>
    </dgm:pt>
    <dgm:pt modelId="{BD2C5FC7-27E2-4A32-902B-D15625178FB4}" type="pres">
      <dgm:prSet presAssocID="{D5AEE90D-70D1-4EB3-9404-78E0C4D95DF7}" presName="rootText" presStyleLbl="node1" presStyleIdx="1" presStyleCnt="3"/>
      <dgm:spPr/>
      <dgm:t>
        <a:bodyPr/>
        <a:lstStyle/>
        <a:p>
          <a:endParaRPr lang="ru-RU"/>
        </a:p>
      </dgm:t>
    </dgm:pt>
    <dgm:pt modelId="{15E849E0-4716-4652-93D4-6DED50633D42}" type="pres">
      <dgm:prSet presAssocID="{D5AEE90D-70D1-4EB3-9404-78E0C4D95DF7}" presName="rootConnector" presStyleLbl="node1" presStyleIdx="1" presStyleCnt="3"/>
      <dgm:spPr/>
      <dgm:t>
        <a:bodyPr/>
        <a:lstStyle/>
        <a:p>
          <a:endParaRPr lang="ru-RU"/>
        </a:p>
      </dgm:t>
    </dgm:pt>
    <dgm:pt modelId="{064D732E-FF52-47B9-BFBF-8EC67F4A620D}" type="pres">
      <dgm:prSet presAssocID="{D5AEE90D-70D1-4EB3-9404-78E0C4D95DF7}" presName="childShape" presStyleCnt="0"/>
      <dgm:spPr/>
    </dgm:pt>
    <dgm:pt modelId="{2E2AA7FA-F0DC-4FCE-A7DE-8B5B71AD31C0}" type="pres">
      <dgm:prSet presAssocID="{CFD19BFA-1EF8-4E9B-BCDC-3A1503C6439D}" presName="Name13" presStyleLbl="parChTrans1D2" presStyleIdx="2" presStyleCnt="5"/>
      <dgm:spPr/>
      <dgm:t>
        <a:bodyPr/>
        <a:lstStyle/>
        <a:p>
          <a:endParaRPr lang="ru-RU"/>
        </a:p>
      </dgm:t>
    </dgm:pt>
    <dgm:pt modelId="{B36E3777-3AB9-40F1-8E0B-C8100281246A}" type="pres">
      <dgm:prSet presAssocID="{49BFEEC9-4EC4-4D46-B551-773B2BAD4F84}" presName="childText" presStyleLbl="bgAcc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A2F110F-B3C7-4478-8EAC-844ABE7B89FA}" type="pres">
      <dgm:prSet presAssocID="{8F190260-ECB3-486A-98B7-C9F4A64C7DE3}" presName="root" presStyleCnt="0"/>
      <dgm:spPr/>
    </dgm:pt>
    <dgm:pt modelId="{4048F0F8-7E7F-4340-9F4B-EF2E40A826BD}" type="pres">
      <dgm:prSet presAssocID="{8F190260-ECB3-486A-98B7-C9F4A64C7DE3}" presName="rootComposite" presStyleCnt="0"/>
      <dgm:spPr/>
    </dgm:pt>
    <dgm:pt modelId="{91C0B633-3CDC-4E91-8D52-3F10C77FA2D6}" type="pres">
      <dgm:prSet presAssocID="{8F190260-ECB3-486A-98B7-C9F4A64C7DE3}" presName="rootText" presStyleLbl="node1" presStyleIdx="2" presStyleCnt="3"/>
      <dgm:spPr/>
      <dgm:t>
        <a:bodyPr/>
        <a:lstStyle/>
        <a:p>
          <a:endParaRPr lang="ru-RU"/>
        </a:p>
      </dgm:t>
    </dgm:pt>
    <dgm:pt modelId="{6B5551B5-F4DC-4D6D-96EE-295FC43B0EFD}" type="pres">
      <dgm:prSet presAssocID="{8F190260-ECB3-486A-98B7-C9F4A64C7DE3}" presName="rootConnector" presStyleLbl="node1" presStyleIdx="2" presStyleCnt="3"/>
      <dgm:spPr/>
      <dgm:t>
        <a:bodyPr/>
        <a:lstStyle/>
        <a:p>
          <a:endParaRPr lang="ru-RU"/>
        </a:p>
      </dgm:t>
    </dgm:pt>
    <dgm:pt modelId="{CC41BE0D-B36E-47D7-BE9C-1A89E205D091}" type="pres">
      <dgm:prSet presAssocID="{8F190260-ECB3-486A-98B7-C9F4A64C7DE3}" presName="childShape" presStyleCnt="0"/>
      <dgm:spPr/>
    </dgm:pt>
    <dgm:pt modelId="{CB420612-68D7-47B9-AA6B-F3CBCEF1D342}" type="pres">
      <dgm:prSet presAssocID="{4BE5230C-0B78-4CC5-AB58-783B9DCF1D73}" presName="Name13" presStyleLbl="parChTrans1D2" presStyleIdx="3" presStyleCnt="5"/>
      <dgm:spPr/>
      <dgm:t>
        <a:bodyPr/>
        <a:lstStyle/>
        <a:p>
          <a:endParaRPr lang="ru-RU"/>
        </a:p>
      </dgm:t>
    </dgm:pt>
    <dgm:pt modelId="{622BE15D-6BF9-4F0B-8E94-921BE1E19695}" type="pres">
      <dgm:prSet presAssocID="{294E3E91-3E2C-4357-A01C-759B5C8B6116}" presName="childText" presStyleLbl="bgAcc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D60DF9-800C-4E2D-B6EB-F7306B154D55}" type="pres">
      <dgm:prSet presAssocID="{B093A989-B0FF-473A-8FD0-539CEF80FBE4}" presName="Name13" presStyleLbl="parChTrans1D2" presStyleIdx="4" presStyleCnt="5"/>
      <dgm:spPr/>
      <dgm:t>
        <a:bodyPr/>
        <a:lstStyle/>
        <a:p>
          <a:endParaRPr lang="ru-RU"/>
        </a:p>
      </dgm:t>
    </dgm:pt>
    <dgm:pt modelId="{9B5A8B9D-67A3-4985-B57A-E5C494A61DFD}" type="pres">
      <dgm:prSet presAssocID="{5A23960D-3C78-4959-821D-4AEC423A66DF}" presName="childText" presStyleLbl="bgAcc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56946298-3EF9-424C-BA2C-85B4A0A67964}" type="presOf" srcId="{C1FB511F-7D14-4CE5-8471-54D39BB4857C}" destId="{C2FBCAF9-27E7-4B1B-BFE4-6CB2058C44E9}" srcOrd="0" destOrd="0" presId="urn:microsoft.com/office/officeart/2005/8/layout/hierarchy3"/>
    <dgm:cxn modelId="{FDAA692A-9C95-4FF2-8A7C-3EEABC7F7F3A}" type="presOf" srcId="{8F190260-ECB3-486A-98B7-C9F4A64C7DE3}" destId="{91C0B633-3CDC-4E91-8D52-3F10C77FA2D6}" srcOrd="0" destOrd="0" presId="urn:microsoft.com/office/officeart/2005/8/layout/hierarchy3"/>
    <dgm:cxn modelId="{C732DA5F-71C1-4339-9B05-AF03D1AC716D}" srcId="{531E67DF-4943-4DB9-9737-BAC04FAB2E1D}" destId="{D394A346-E850-44A7-8F94-596BFF80178B}" srcOrd="0" destOrd="0" parTransId="{6844101A-30D8-40FB-97F0-7A91500996EB}" sibTransId="{6349D5EB-C34F-4EF8-948C-AAFCC2B946B9}"/>
    <dgm:cxn modelId="{95FEEBE8-7C46-49BC-BEF3-441C9AE2219D}" type="presOf" srcId="{49BFEEC9-4EC4-4D46-B551-773B2BAD4F84}" destId="{B36E3777-3AB9-40F1-8E0B-C8100281246A}" srcOrd="0" destOrd="0" presId="urn:microsoft.com/office/officeart/2005/8/layout/hierarchy3"/>
    <dgm:cxn modelId="{8C43DACB-6C88-4184-9DD0-40D93CB1E853}" type="presOf" srcId="{B093A989-B0FF-473A-8FD0-539CEF80FBE4}" destId="{8AD60DF9-800C-4E2D-B6EB-F7306B154D55}" srcOrd="0" destOrd="0" presId="urn:microsoft.com/office/officeart/2005/8/layout/hierarchy3"/>
    <dgm:cxn modelId="{04D00A47-BCD9-4A5E-96F9-849783771256}" type="presOf" srcId="{294E3E91-3E2C-4357-A01C-759B5C8B6116}" destId="{622BE15D-6BF9-4F0B-8E94-921BE1E19695}" srcOrd="0" destOrd="0" presId="urn:microsoft.com/office/officeart/2005/8/layout/hierarchy3"/>
    <dgm:cxn modelId="{5ED6BD3A-EAED-4B48-8190-37E1C6797A68}" type="presOf" srcId="{4BE5230C-0B78-4CC5-AB58-783B9DCF1D73}" destId="{CB420612-68D7-47B9-AA6B-F3CBCEF1D342}" srcOrd="0" destOrd="0" presId="urn:microsoft.com/office/officeart/2005/8/layout/hierarchy3"/>
    <dgm:cxn modelId="{ABE6B66B-A9CE-4194-8D45-3E8859B20CA1}" srcId="{5B61BE34-FF75-4AD9-9CC6-F392FC615B80}" destId="{531E67DF-4943-4DB9-9737-BAC04FAB2E1D}" srcOrd="0" destOrd="0" parTransId="{52D9F91C-D0E2-47D1-A9E0-BB1E19FA44AF}" sibTransId="{87B45FD7-834B-429A-AB16-D28AC7986ADE}"/>
    <dgm:cxn modelId="{F5346038-9EFA-417D-951B-E628F5FFD4F8}" type="presOf" srcId="{531E67DF-4943-4DB9-9737-BAC04FAB2E1D}" destId="{12CE1998-B39A-4BFA-AF63-12D8600FFE28}" srcOrd="1" destOrd="0" presId="urn:microsoft.com/office/officeart/2005/8/layout/hierarchy3"/>
    <dgm:cxn modelId="{CDB9D35B-5837-4ACC-85B9-9E993EA72EAF}" type="presOf" srcId="{5B61BE34-FF75-4AD9-9CC6-F392FC615B80}" destId="{F9BF409A-C641-4257-9B90-A0A67CE291D3}" srcOrd="0" destOrd="0" presId="urn:microsoft.com/office/officeart/2005/8/layout/hierarchy3"/>
    <dgm:cxn modelId="{D0D553E8-CD3C-4DA9-AC61-6BEB2D890EB1}" srcId="{5B61BE34-FF75-4AD9-9CC6-F392FC615B80}" destId="{D5AEE90D-70D1-4EB3-9404-78E0C4D95DF7}" srcOrd="1" destOrd="0" parTransId="{12F781FF-5F83-4DFC-9236-B483A0DE9956}" sibTransId="{9C839124-784D-4651-A93A-94AA072A5667}"/>
    <dgm:cxn modelId="{7CE4184F-D18C-4CC0-91AF-3E3E10729088}" type="presOf" srcId="{CFD19BFA-1EF8-4E9B-BCDC-3A1503C6439D}" destId="{2E2AA7FA-F0DC-4FCE-A7DE-8B5B71AD31C0}" srcOrd="0" destOrd="0" presId="urn:microsoft.com/office/officeart/2005/8/layout/hierarchy3"/>
    <dgm:cxn modelId="{1E607744-8680-4593-A2CA-A1BCC1253359}" srcId="{5B61BE34-FF75-4AD9-9CC6-F392FC615B80}" destId="{8F190260-ECB3-486A-98B7-C9F4A64C7DE3}" srcOrd="2" destOrd="0" parTransId="{09DD2B52-56B5-4759-B699-C5E6E28F506A}" sibTransId="{F022875A-3AB0-46D0-AF10-D7B105B4157F}"/>
    <dgm:cxn modelId="{9BF61F80-9652-453F-BC4C-5EF722262DF6}" type="presOf" srcId="{ED8C4163-BBEF-4E63-A289-53E170A12445}" destId="{6267A745-3857-4C23-ABCC-D056DAACB4B8}" srcOrd="0" destOrd="0" presId="urn:microsoft.com/office/officeart/2005/8/layout/hierarchy3"/>
    <dgm:cxn modelId="{FA3CDD00-E578-4D30-8082-DE4CEA1551A6}" type="presOf" srcId="{5A23960D-3C78-4959-821D-4AEC423A66DF}" destId="{9B5A8B9D-67A3-4985-B57A-E5C494A61DFD}" srcOrd="0" destOrd="0" presId="urn:microsoft.com/office/officeart/2005/8/layout/hierarchy3"/>
    <dgm:cxn modelId="{A87B82F5-0F51-4F0C-92C0-F06CFA6CE0C2}" srcId="{8F190260-ECB3-486A-98B7-C9F4A64C7DE3}" destId="{5A23960D-3C78-4959-821D-4AEC423A66DF}" srcOrd="1" destOrd="0" parTransId="{B093A989-B0FF-473A-8FD0-539CEF80FBE4}" sibTransId="{D6597B76-C196-4648-B2B2-629A8431E054}"/>
    <dgm:cxn modelId="{058F8FCE-E098-48D4-803F-88FAEF30B783}" srcId="{8F190260-ECB3-486A-98B7-C9F4A64C7DE3}" destId="{294E3E91-3E2C-4357-A01C-759B5C8B6116}" srcOrd="0" destOrd="0" parTransId="{4BE5230C-0B78-4CC5-AB58-783B9DCF1D73}" sibTransId="{6DB299F9-2005-41DB-9369-0E808F7F5495}"/>
    <dgm:cxn modelId="{F896BF4C-6A99-4A6C-B463-CFAE234C85C8}" type="presOf" srcId="{D5AEE90D-70D1-4EB3-9404-78E0C4D95DF7}" destId="{BD2C5FC7-27E2-4A32-902B-D15625178FB4}" srcOrd="0" destOrd="0" presId="urn:microsoft.com/office/officeart/2005/8/layout/hierarchy3"/>
    <dgm:cxn modelId="{74BC5905-CD76-446F-829A-321EA9663F3D}" srcId="{D5AEE90D-70D1-4EB3-9404-78E0C4D95DF7}" destId="{49BFEEC9-4EC4-4D46-B551-773B2BAD4F84}" srcOrd="0" destOrd="0" parTransId="{CFD19BFA-1EF8-4E9B-BCDC-3A1503C6439D}" sibTransId="{13DA24ED-5B95-4DDD-8810-8E477F07C661}"/>
    <dgm:cxn modelId="{D8FC281C-B55B-4893-8B94-149DAC416177}" srcId="{531E67DF-4943-4DB9-9737-BAC04FAB2E1D}" destId="{ED8C4163-BBEF-4E63-A289-53E170A12445}" srcOrd="1" destOrd="0" parTransId="{C1FB511F-7D14-4CE5-8471-54D39BB4857C}" sibTransId="{3A69E2AF-061E-46B7-B8B7-66402FF33566}"/>
    <dgm:cxn modelId="{27D440E5-089E-4453-B29E-20987ABDD003}" type="presOf" srcId="{D394A346-E850-44A7-8F94-596BFF80178B}" destId="{15E411DC-4718-425E-AE55-5759BB44F210}" srcOrd="0" destOrd="0" presId="urn:microsoft.com/office/officeart/2005/8/layout/hierarchy3"/>
    <dgm:cxn modelId="{B11A8B43-0EC4-4CFA-9DCD-494AFFDAE832}" type="presOf" srcId="{8F190260-ECB3-486A-98B7-C9F4A64C7DE3}" destId="{6B5551B5-F4DC-4D6D-96EE-295FC43B0EFD}" srcOrd="1" destOrd="0" presId="urn:microsoft.com/office/officeart/2005/8/layout/hierarchy3"/>
    <dgm:cxn modelId="{F99996DE-766C-4BB6-92E5-39794B696E03}" type="presOf" srcId="{531E67DF-4943-4DB9-9737-BAC04FAB2E1D}" destId="{81E80E52-CB10-442E-9716-A26383F71D82}" srcOrd="0" destOrd="0" presId="urn:microsoft.com/office/officeart/2005/8/layout/hierarchy3"/>
    <dgm:cxn modelId="{61B797FB-DB95-402C-84BA-32DBC3604B2C}" type="presOf" srcId="{D5AEE90D-70D1-4EB3-9404-78E0C4D95DF7}" destId="{15E849E0-4716-4652-93D4-6DED50633D42}" srcOrd="1" destOrd="0" presId="urn:microsoft.com/office/officeart/2005/8/layout/hierarchy3"/>
    <dgm:cxn modelId="{3EDC2B46-BD0D-4917-8B00-D3DE668F0428}" type="presOf" srcId="{6844101A-30D8-40FB-97F0-7A91500996EB}" destId="{7E38D6A9-C451-4D2F-9D42-28481E9DCBC6}" srcOrd="0" destOrd="0" presId="urn:microsoft.com/office/officeart/2005/8/layout/hierarchy3"/>
    <dgm:cxn modelId="{848CAB4F-9CD2-4901-9AE1-35C9725B950C}" type="presParOf" srcId="{F9BF409A-C641-4257-9B90-A0A67CE291D3}" destId="{7BABCE77-71DC-4F77-8721-CA04CC87C07D}" srcOrd="0" destOrd="0" presId="urn:microsoft.com/office/officeart/2005/8/layout/hierarchy3"/>
    <dgm:cxn modelId="{0E57D48E-15F8-46BE-A45A-8FA304E8E4A0}" type="presParOf" srcId="{7BABCE77-71DC-4F77-8721-CA04CC87C07D}" destId="{889BAC7F-5151-4AD9-85EF-07509F4F2625}" srcOrd="0" destOrd="0" presId="urn:microsoft.com/office/officeart/2005/8/layout/hierarchy3"/>
    <dgm:cxn modelId="{AB41EA37-C46C-487B-AFF8-9F9564038FC1}" type="presParOf" srcId="{889BAC7F-5151-4AD9-85EF-07509F4F2625}" destId="{81E80E52-CB10-442E-9716-A26383F71D82}" srcOrd="0" destOrd="0" presId="urn:microsoft.com/office/officeart/2005/8/layout/hierarchy3"/>
    <dgm:cxn modelId="{583E169D-258A-4056-A007-7D502CE83F48}" type="presParOf" srcId="{889BAC7F-5151-4AD9-85EF-07509F4F2625}" destId="{12CE1998-B39A-4BFA-AF63-12D8600FFE28}" srcOrd="1" destOrd="0" presId="urn:microsoft.com/office/officeart/2005/8/layout/hierarchy3"/>
    <dgm:cxn modelId="{77C5AE22-E370-48C8-ABE7-9D6FEE2B1C7C}" type="presParOf" srcId="{7BABCE77-71DC-4F77-8721-CA04CC87C07D}" destId="{102F0332-FB04-42E4-B562-19D5ACBE7CC3}" srcOrd="1" destOrd="0" presId="urn:microsoft.com/office/officeart/2005/8/layout/hierarchy3"/>
    <dgm:cxn modelId="{92A1BFFA-4A3F-445F-B80D-F8C5EF4CA254}" type="presParOf" srcId="{102F0332-FB04-42E4-B562-19D5ACBE7CC3}" destId="{7E38D6A9-C451-4D2F-9D42-28481E9DCBC6}" srcOrd="0" destOrd="0" presId="urn:microsoft.com/office/officeart/2005/8/layout/hierarchy3"/>
    <dgm:cxn modelId="{842BF4FE-D0B8-47F0-9544-1F3C3C211770}" type="presParOf" srcId="{102F0332-FB04-42E4-B562-19D5ACBE7CC3}" destId="{15E411DC-4718-425E-AE55-5759BB44F210}" srcOrd="1" destOrd="0" presId="urn:microsoft.com/office/officeart/2005/8/layout/hierarchy3"/>
    <dgm:cxn modelId="{E0E632F9-1127-4A13-8D47-A8F095725B9F}" type="presParOf" srcId="{102F0332-FB04-42E4-B562-19D5ACBE7CC3}" destId="{C2FBCAF9-27E7-4B1B-BFE4-6CB2058C44E9}" srcOrd="2" destOrd="0" presId="urn:microsoft.com/office/officeart/2005/8/layout/hierarchy3"/>
    <dgm:cxn modelId="{2E21A71C-50D3-4FA7-8909-7FE1D20F8EB9}" type="presParOf" srcId="{102F0332-FB04-42E4-B562-19D5ACBE7CC3}" destId="{6267A745-3857-4C23-ABCC-D056DAACB4B8}" srcOrd="3" destOrd="0" presId="urn:microsoft.com/office/officeart/2005/8/layout/hierarchy3"/>
    <dgm:cxn modelId="{D4CED39E-8702-41A2-A9B3-2582FC3A8265}" type="presParOf" srcId="{F9BF409A-C641-4257-9B90-A0A67CE291D3}" destId="{9EE052CC-0354-42C2-BEF0-1073100A7591}" srcOrd="1" destOrd="0" presId="urn:microsoft.com/office/officeart/2005/8/layout/hierarchy3"/>
    <dgm:cxn modelId="{884FBEE8-CD17-4085-912B-58598AAB2040}" type="presParOf" srcId="{9EE052CC-0354-42C2-BEF0-1073100A7591}" destId="{EF3EA384-B101-4AE5-B8D9-E74D2DFAA51A}" srcOrd="0" destOrd="0" presId="urn:microsoft.com/office/officeart/2005/8/layout/hierarchy3"/>
    <dgm:cxn modelId="{F62B6830-1157-4FCC-BB10-93FBE45D204A}" type="presParOf" srcId="{EF3EA384-B101-4AE5-B8D9-E74D2DFAA51A}" destId="{BD2C5FC7-27E2-4A32-902B-D15625178FB4}" srcOrd="0" destOrd="0" presId="urn:microsoft.com/office/officeart/2005/8/layout/hierarchy3"/>
    <dgm:cxn modelId="{FDCCAE16-BF78-48AF-BB6A-91784C036809}" type="presParOf" srcId="{EF3EA384-B101-4AE5-B8D9-E74D2DFAA51A}" destId="{15E849E0-4716-4652-93D4-6DED50633D42}" srcOrd="1" destOrd="0" presId="urn:microsoft.com/office/officeart/2005/8/layout/hierarchy3"/>
    <dgm:cxn modelId="{056E6B16-9B73-4677-8650-EA0075093A1C}" type="presParOf" srcId="{9EE052CC-0354-42C2-BEF0-1073100A7591}" destId="{064D732E-FF52-47B9-BFBF-8EC67F4A620D}" srcOrd="1" destOrd="0" presId="urn:microsoft.com/office/officeart/2005/8/layout/hierarchy3"/>
    <dgm:cxn modelId="{834DB54E-E744-45B4-864F-83C70E9FEAB8}" type="presParOf" srcId="{064D732E-FF52-47B9-BFBF-8EC67F4A620D}" destId="{2E2AA7FA-F0DC-4FCE-A7DE-8B5B71AD31C0}" srcOrd="0" destOrd="0" presId="urn:microsoft.com/office/officeart/2005/8/layout/hierarchy3"/>
    <dgm:cxn modelId="{559939BD-0074-4E77-86F7-0836972A4D42}" type="presParOf" srcId="{064D732E-FF52-47B9-BFBF-8EC67F4A620D}" destId="{B36E3777-3AB9-40F1-8E0B-C8100281246A}" srcOrd="1" destOrd="0" presId="urn:microsoft.com/office/officeart/2005/8/layout/hierarchy3"/>
    <dgm:cxn modelId="{1C20E9C1-BBD9-47E0-AE89-CD1D5345403C}" type="presParOf" srcId="{F9BF409A-C641-4257-9B90-A0A67CE291D3}" destId="{EA2F110F-B3C7-4478-8EAC-844ABE7B89FA}" srcOrd="2" destOrd="0" presId="urn:microsoft.com/office/officeart/2005/8/layout/hierarchy3"/>
    <dgm:cxn modelId="{A4A80DDF-223C-4CEA-BEEE-737AD30242C7}" type="presParOf" srcId="{EA2F110F-B3C7-4478-8EAC-844ABE7B89FA}" destId="{4048F0F8-7E7F-4340-9F4B-EF2E40A826BD}" srcOrd="0" destOrd="0" presId="urn:microsoft.com/office/officeart/2005/8/layout/hierarchy3"/>
    <dgm:cxn modelId="{D09E07ED-75E7-454E-8A80-EA804DAB5978}" type="presParOf" srcId="{4048F0F8-7E7F-4340-9F4B-EF2E40A826BD}" destId="{91C0B633-3CDC-4E91-8D52-3F10C77FA2D6}" srcOrd="0" destOrd="0" presId="urn:microsoft.com/office/officeart/2005/8/layout/hierarchy3"/>
    <dgm:cxn modelId="{5E317877-829E-4502-96F6-028F80F25C6A}" type="presParOf" srcId="{4048F0F8-7E7F-4340-9F4B-EF2E40A826BD}" destId="{6B5551B5-F4DC-4D6D-96EE-295FC43B0EFD}" srcOrd="1" destOrd="0" presId="urn:microsoft.com/office/officeart/2005/8/layout/hierarchy3"/>
    <dgm:cxn modelId="{ADDA9B0F-5B94-4BC8-BC3B-DDDCF8F96421}" type="presParOf" srcId="{EA2F110F-B3C7-4478-8EAC-844ABE7B89FA}" destId="{CC41BE0D-B36E-47D7-BE9C-1A89E205D091}" srcOrd="1" destOrd="0" presId="urn:microsoft.com/office/officeart/2005/8/layout/hierarchy3"/>
    <dgm:cxn modelId="{546B88CC-F442-4287-8CE3-5CB601B82F16}" type="presParOf" srcId="{CC41BE0D-B36E-47D7-BE9C-1A89E205D091}" destId="{CB420612-68D7-47B9-AA6B-F3CBCEF1D342}" srcOrd="0" destOrd="0" presId="urn:microsoft.com/office/officeart/2005/8/layout/hierarchy3"/>
    <dgm:cxn modelId="{5A29B595-29FE-4D1D-8822-A8FA46550D35}" type="presParOf" srcId="{CC41BE0D-B36E-47D7-BE9C-1A89E205D091}" destId="{622BE15D-6BF9-4F0B-8E94-921BE1E19695}" srcOrd="1" destOrd="0" presId="urn:microsoft.com/office/officeart/2005/8/layout/hierarchy3"/>
    <dgm:cxn modelId="{82EBCA56-829B-4207-BD2A-52A799954485}" type="presParOf" srcId="{CC41BE0D-B36E-47D7-BE9C-1A89E205D091}" destId="{8AD60DF9-800C-4E2D-B6EB-F7306B154D55}" srcOrd="2" destOrd="0" presId="urn:microsoft.com/office/officeart/2005/8/layout/hierarchy3"/>
    <dgm:cxn modelId="{598B571B-4820-430C-BDFC-A774D2005338}" type="presParOf" srcId="{CC41BE0D-B36E-47D7-BE9C-1A89E205D091}" destId="{9B5A8B9D-67A3-4985-B57A-E5C494A61DFD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D182A263-EA5B-45D2-9E3B-D3019A2EE397}" type="datetimeFigureOut">
              <a:rPr lang="ru-RU"/>
              <a:pPr>
                <a:defRPr/>
              </a:pPr>
              <a:t>22.04.2016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3E81EDD-DD3D-44D2-97E2-975D9253153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8742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1B0F04DC-FE24-457E-B449-3D8DC220BDBB}" type="datetimeFigureOut">
              <a:rPr lang="ru-RU"/>
              <a:pPr>
                <a:defRPr/>
              </a:pPr>
              <a:t>22.04.2016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F40E216-A86C-44CE-A51D-20FEA6801A9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3240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1864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87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450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774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862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60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81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838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843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22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28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87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519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230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7656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080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19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512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6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166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39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4204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8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950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11460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7904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961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556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72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026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3001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06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49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900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6979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Hardware Accelerated Execution Manager (Intel* HAXM) —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аппаратно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поддерживаемый процессор виртуализации, использующий технологию виртуализации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ускорения работы эмулятора в среде разработки.  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Graphics Performance Analyzers (Intel* GPA) System Analyzer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поддерживает мобильные устройства с процессором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Atom,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Позволяет разработчикам оптимизировать загруженность системы при использовании процедур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предоставляя возможность получать множество системных метрик в реальном времени, отображающих загруженность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CPU, GPU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OpenGL ES API.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Разработчик может запустить несколько графических экспериментов для выявления узких мест в обработке графики.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Integrated Performance Primitives (Intel* IPP) Preview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библиотека оптимизированной обработки данных и изображений, поддерживающая мобильные устройства с платформой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Preview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версия является частью полной версии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IPP,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которая тоже поддерживает ОС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Intel* Threading Building Blocks (Intel* TBB) 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широко используемая, признанная библиотека шаблонов С++ для создания масштабируемых приложений и увеличения производительности. Поддерживает мобильные устройства с платформой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 управлением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Android.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Проверенные алгоритмы позволяют разработчикам эффективно распараллелить С++ мобильные приложения, что повышает производительность при снижении энергетических затрат.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726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022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34159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845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3730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962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7607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1265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59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7459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097291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302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1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911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765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1485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1468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7449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0E216-A86C-44CE-A51D-20FEA6801A99}" type="slidenum">
              <a:rPr lang="ru-RU" smtClean="0"/>
              <a:pPr>
                <a:defRPr/>
              </a:pPr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0784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108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69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7309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60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8277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6088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10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758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4458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74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2717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75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49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76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07828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77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6895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78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2528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79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107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11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725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12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74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31ECD4E-BBCB-4681-BAC0-C4B87F4F0C39}" type="slidenum">
              <a:rPr lang="ru-RU" smtClean="0">
                <a:latin typeface="Calibri" panose="020F0502020204030204" pitchFamily="34" charset="0"/>
              </a:rPr>
              <a:pPr/>
              <a:t>13</a:t>
            </a:fld>
            <a:endParaRPr lang="ru-RU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349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7B4DF4-2640-47B1-AB2C-3BB60C5B99ED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8A28F-6D1D-43E8-B239-46F30129CE2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3078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7DDEC-9FB9-488D-9E7A-2B9A7932C2EB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69054-140F-41CA-A4FC-89B1B103E0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A8AD29-514D-47A0-9D5C-C386D0CD9443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68407-1610-4AD0-A877-DA9CEBD8C9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71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04F9AE-97CA-4E37-A8E8-9B721303CCEA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5CCAE1-9DF3-41F0-B123-D400D83EDB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829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8000" smtClean="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8AA871-F1A2-411B-A3FC-20273F366AEF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102399-AA95-467B-9340-98B326081C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523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80845-EEA1-4C2C-A672-C3E80C22F60A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90B1B3-3DE0-4375-936F-F1EB06686E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06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2AE4BC6-92AD-4D10-9662-944888823967}" type="datetime1">
              <a:rPr lang="ru-RU" smtClean="0"/>
              <a:t>22.04.2016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53EF8-68F0-4627-9B45-02D24719B3C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6357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334377C-CE58-41E4-9E8C-BDC1441CE57D}" type="datetime1">
              <a:rPr lang="ru-RU" smtClean="0"/>
              <a:t>22.04.2016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91CE3-440C-4174-807C-440D0D097FA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906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676260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ru-RU" dirty="0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00174"/>
            <a:ext cx="6347714" cy="4541189"/>
          </a:xfrm>
        </p:spPr>
        <p:txBody>
          <a:bodyPr anchor="ctr"/>
          <a:lstStyle>
            <a:lvl1pPr algn="just">
              <a:lnSpc>
                <a:spcPct val="150000"/>
              </a:lnSpc>
              <a:defRPr sz="2000"/>
            </a:lvl1pPr>
            <a:lvl2pPr algn="just">
              <a:lnSpc>
                <a:spcPct val="150000"/>
              </a:lnSpc>
              <a:defRPr/>
            </a:lvl2pPr>
            <a:lvl3pPr algn="just">
              <a:lnSpc>
                <a:spcPct val="150000"/>
              </a:lnSpc>
              <a:defRPr/>
            </a:lvl3pPr>
            <a:lvl4pPr algn="just">
              <a:lnSpc>
                <a:spcPct val="150000"/>
              </a:lnSpc>
              <a:defRPr/>
            </a:lvl4pPr>
            <a:lvl5pPr algn="just">
              <a:lnSpc>
                <a:spcPct val="150000"/>
              </a:lnSpc>
              <a:defRPr/>
            </a:lvl5pPr>
          </a:lstStyle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DF905A2-B34F-4E6D-AA55-EE932F2A027F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3CE876-0121-4089-AE4A-008797532BE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528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A758E90-242A-49F0-A567-AC954F17B76F}" type="datetime1">
              <a:rPr lang="ru-RU" smtClean="0"/>
              <a:t>22.04.2016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E31B39-A3CA-42CC-A8FA-65897A3AF8A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11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7377EF1-3CE0-4205-9724-8155C45A0AE1}" type="datetime1">
              <a:rPr lang="ru-RU" smtClean="0"/>
              <a:t>22.04.2016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56DFFE-10C5-4F72-94D8-E06E962D12A6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268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B3797F-2B22-4E5B-A06D-F0DB2F414636}" type="datetime1">
              <a:rPr lang="ru-RU" smtClean="0"/>
              <a:t>22.04.2016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514D6F-D5ED-42F6-B828-32C797FC201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607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5CE759-628B-4509-9F05-D29DD108174D}" type="datetime1">
              <a:rPr lang="ru-RU" smtClean="0"/>
              <a:t>22.04.2016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960062-D93E-4843-AA1D-AE73F912EC2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872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EA8023-3918-4102-A4FC-A42EB68CDF21}" type="datetime1">
              <a:rPr lang="ru-RU" smtClean="0"/>
              <a:t>22.04.2016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F8A56-00F0-474A-924B-65C22584045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8554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A2187C5-5D9B-49D8-AD3B-201DA25BEE6A}" type="datetime1">
              <a:rPr lang="ru-RU" smtClean="0"/>
              <a:t>22.04.2016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269665-726B-4347-8290-491DF81CDF5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09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BEBA0D8-640E-4DFB-B9EF-11F7B4FD250C}" type="datetime1">
              <a:rPr lang="ru-RU" smtClean="0"/>
              <a:t>22.04.2016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1E1188-22B2-4DDC-A475-F62B4F96941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7753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8696">
              <a:srgbClr val="D0EB96"/>
            </a:gs>
            <a:gs pos="67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1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6348413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428750"/>
            <a:ext cx="6348413" cy="461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0A47E06-F691-4573-9EAB-EAB664D6CB17}" type="datetime1">
              <a:rPr lang="ru-RU" smtClean="0"/>
              <a:t>22.04.2016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900">
                <a:solidFill>
                  <a:schemeClr val="accent1"/>
                </a:solidFill>
                <a:latin typeface="Trebuchet MS" panose="020B0603020202020204" pitchFamily="34" charset="0"/>
              </a:defRPr>
            </a:lvl1pPr>
          </a:lstStyle>
          <a:p>
            <a:pPr>
              <a:defRPr/>
            </a:pPr>
            <a:fld id="{925DC2CF-8A0D-4B76-9EC2-0B69B926D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789" r:id="rId10"/>
    <p:sldLayoutId id="2147483801" r:id="rId11"/>
    <p:sldLayoutId id="2147483790" r:id="rId12"/>
    <p:sldLayoutId id="2147483802" r:id="rId13"/>
    <p:sldLayoutId id="2147483791" r:id="rId14"/>
    <p:sldLayoutId id="2147483803" r:id="rId15"/>
    <p:sldLayoutId id="2147483804" r:id="rId16"/>
  </p:sldLayoutIdLst>
  <p:hf hd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Bluetooth" TargetMode="External"/><Relationship Id="rId2" Type="http://schemas.openxmlformats.org/officeDocument/2006/relationships/hyperlink" Target="https://ru.wikipedia.org/wiki/Wi-Fi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ru.wikipedia.org/wiki/HD_Voic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droid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//upload.wikimedia.org/wikipedia/commons/a/ac/World_Wide_Smartphone_Sales_Share.png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ru.wikipedia.org/wiki/%D0%90%D0%BD%D0%B3%D0%BB%D0%B8%D0%B9%D1%81%D0%BA%D0%B8%D0%B9_%D1%8F%D0%B7%D1%8B%D0%BA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hyperlink" Target="http://ru.wikipedia.org/wiki/%D0%92%D1%8B%D1%87%D0%B8%D1%81%D0%BB%D0%B8%D1%82%D0%B5%D0%BB%D1%8C%D0%BD%D0%B0%D1%8F_%D1%82%D0%B5%D1%85%D0%BD%D0%B8%D0%BA%D0%B0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confluence.jetbrains.com/display/IntelliJIDEA/Android+Development" TargetMode="External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Заголовок 1"/>
          <p:cNvSpPr>
            <a:spLocks noGrp="1"/>
          </p:cNvSpPr>
          <p:nvPr>
            <p:ph type="ctrTitle"/>
          </p:nvPr>
        </p:nvSpPr>
        <p:spPr>
          <a:xfrm>
            <a:off x="755650" y="2636912"/>
            <a:ext cx="6624638" cy="1963663"/>
          </a:xfrm>
        </p:spPr>
        <p:txBody>
          <a:bodyPr/>
          <a:lstStyle/>
          <a:p>
            <a:pPr algn="l" eaLnBrk="1" hangingPunct="1"/>
            <a:r>
              <a:rPr lang="ru-RU" sz="4000" b="1" dirty="0"/>
              <a:t>Введение в разработку мобильных приложений</a:t>
            </a:r>
            <a:endParaRPr lang="ru-RU" sz="4000" dirty="0" smtClean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30300" y="2852936"/>
            <a:ext cx="6249988" cy="2296914"/>
          </a:xfrm>
        </p:spPr>
        <p:txBody>
          <a:bodyPr/>
          <a:lstStyle/>
          <a:p>
            <a:pPr eaLnBrk="1" hangingPunct="1">
              <a:defRPr/>
            </a:pPr>
            <a:endParaRPr lang="ru-RU" dirty="0"/>
          </a:p>
        </p:txBody>
      </p:sp>
      <p:pic>
        <p:nvPicPr>
          <p:cNvPr id="17413" name="Picture 5" descr="http://upload.wikimedia.org/wikipedia/commons/6/66/Android_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06388"/>
            <a:ext cx="1566863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6348413" cy="4756150"/>
          </a:xfrm>
        </p:spPr>
        <p:txBody>
          <a:bodyPr anchor="t"/>
          <a:lstStyle/>
          <a:p>
            <a:pPr eaLnBrk="1" hangingPunct="1"/>
            <a:r>
              <a:rPr lang="ru-RU" dirty="0"/>
              <a:t>Первый смартфон на базе </a:t>
            </a:r>
            <a:r>
              <a:rPr lang="en-US" dirty="0"/>
              <a:t>Android 1.0 HTC Dream (</a:t>
            </a:r>
            <a:r>
              <a:rPr lang="ru-RU" dirty="0"/>
              <a:t>он же </a:t>
            </a:r>
            <a:r>
              <a:rPr lang="en-US" dirty="0"/>
              <a:t>T-Mobile G1)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033" y="2385519"/>
            <a:ext cx="4537546" cy="365650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5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Первый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Вышли следующие версии</a:t>
            </a:r>
            <a:r>
              <a:rPr lang="en-US" dirty="0" smtClean="0"/>
              <a:t>:</a:t>
            </a:r>
            <a:endParaRPr lang="ru-RU" dirty="0"/>
          </a:p>
          <a:p>
            <a:pPr lvl="0" algn="l"/>
            <a:r>
              <a:rPr lang="en-US" dirty="0"/>
              <a:t>Android 1.1 Banana Bread</a:t>
            </a:r>
            <a:endParaRPr lang="ru-RU" dirty="0"/>
          </a:p>
          <a:p>
            <a:pPr lvl="0" algn="l"/>
            <a:r>
              <a:rPr lang="en-US" dirty="0"/>
              <a:t>Android 1.5 Cupcake</a:t>
            </a:r>
            <a:endParaRPr lang="ru-RU" dirty="0"/>
          </a:p>
          <a:p>
            <a:pPr lvl="0" algn="l"/>
            <a:r>
              <a:rPr lang="en-US" dirty="0"/>
              <a:t>Android 1.6 </a:t>
            </a:r>
            <a:r>
              <a:rPr lang="ru-RU" dirty="0" err="1"/>
              <a:t>Donut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Запись </a:t>
            </a:r>
            <a:r>
              <a:rPr lang="ru-RU" dirty="0"/>
              <a:t>и воспроизведение видео, анимация переключения окон, многоязычный голосовой поиск, поддержка разрешения экрана 800х480 точек и т. д.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Второй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4970511" cy="4541837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Выход </a:t>
            </a:r>
            <a:r>
              <a:rPr lang="ru-RU" dirty="0"/>
              <a:t>версий </a:t>
            </a:r>
            <a:r>
              <a:rPr lang="en-US" dirty="0"/>
              <a:t>Android</a:t>
            </a:r>
            <a:r>
              <a:rPr lang="ru-RU" dirty="0"/>
              <a:t> 2.0 и 2.1 </a:t>
            </a:r>
            <a:r>
              <a:rPr lang="en-US" dirty="0" err="1" smtClean="0"/>
              <a:t>Eclair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Возможность </a:t>
            </a:r>
            <a:r>
              <a:rPr lang="ru-RU" dirty="0"/>
              <a:t>использовать несколько аккаунтов </a:t>
            </a:r>
            <a:r>
              <a:rPr lang="en-US" dirty="0"/>
              <a:t>Google</a:t>
            </a:r>
            <a:r>
              <a:rPr lang="ru-RU" dirty="0"/>
              <a:t>, поддержка </a:t>
            </a:r>
            <a:r>
              <a:rPr lang="en-US" dirty="0"/>
              <a:t>HTML</a:t>
            </a:r>
            <a:r>
              <a:rPr lang="ru-RU" dirty="0"/>
              <a:t>5 в стандартном </a:t>
            </a:r>
            <a:r>
              <a:rPr lang="ru-RU" dirty="0" smtClean="0"/>
              <a:t>веб-браузере</a:t>
            </a:r>
          </a:p>
          <a:p>
            <a:pPr marL="0" indent="0" algn="l">
              <a:buNone/>
            </a:pPr>
            <a:r>
              <a:rPr lang="ru-RU" dirty="0" smtClean="0"/>
              <a:t>Версия </a:t>
            </a:r>
            <a:r>
              <a:rPr lang="en-US" dirty="0"/>
              <a:t>2.2 </a:t>
            </a:r>
            <a:r>
              <a:rPr lang="en-US" dirty="0" err="1" smtClean="0"/>
              <a:t>Froyo</a:t>
            </a:r>
            <a:r>
              <a:rPr lang="ru-RU" dirty="0" smtClean="0"/>
              <a:t>:</a:t>
            </a:r>
          </a:p>
          <a:p>
            <a:pPr algn="l"/>
            <a:r>
              <a:rPr lang="ru-RU" dirty="0"/>
              <a:t>Р</a:t>
            </a:r>
            <a:r>
              <a:rPr lang="ru-RU" dirty="0" smtClean="0"/>
              <a:t>ост </a:t>
            </a:r>
            <a:r>
              <a:rPr lang="ru-RU" dirty="0"/>
              <a:t>производительности приложений, использующих </a:t>
            </a:r>
            <a:r>
              <a:rPr lang="en-US" dirty="0"/>
              <a:t>JIT</a:t>
            </a:r>
            <a:r>
              <a:rPr lang="ru-RU" dirty="0"/>
              <a:t>-компиляцию; поддержка </a:t>
            </a:r>
            <a:r>
              <a:rPr lang="en-US" dirty="0"/>
              <a:t>Adobe Flash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811" y="605775"/>
            <a:ext cx="2661795" cy="451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4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2010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322439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Версия </a:t>
            </a:r>
            <a:r>
              <a:rPr lang="en-US" dirty="0" smtClean="0"/>
              <a:t>2.3 </a:t>
            </a:r>
            <a:r>
              <a:rPr lang="en-US" dirty="0"/>
              <a:t>Gingerbread (</a:t>
            </a:r>
            <a:r>
              <a:rPr lang="ru-RU" dirty="0"/>
              <a:t>самая </a:t>
            </a:r>
            <a:r>
              <a:rPr lang="ru-RU" dirty="0" smtClean="0"/>
              <a:t>массовая до </a:t>
            </a:r>
            <a:r>
              <a:rPr lang="ru-RU" dirty="0"/>
              <a:t>весны 2013</a:t>
            </a:r>
            <a:r>
              <a:rPr lang="ru-RU" dirty="0" smtClean="0"/>
              <a:t>): </a:t>
            </a:r>
            <a:endParaRPr lang="ru-RU" dirty="0"/>
          </a:p>
          <a:p>
            <a:pPr algn="l"/>
            <a:r>
              <a:rPr lang="ru-RU" dirty="0"/>
              <a:t>О</a:t>
            </a:r>
            <a:r>
              <a:rPr lang="ru-RU" dirty="0" smtClean="0"/>
              <a:t>бновленный </a:t>
            </a:r>
            <a:r>
              <a:rPr lang="ru-RU" dirty="0"/>
              <a:t>интерфейс, поддержка </a:t>
            </a:r>
            <a:r>
              <a:rPr lang="en-US" dirty="0"/>
              <a:t>HD-</a:t>
            </a:r>
            <a:r>
              <a:rPr lang="ru-RU" dirty="0"/>
              <a:t>разрешения экрана, переход на файловую систему </a:t>
            </a:r>
            <a:r>
              <a:rPr lang="en-US" dirty="0"/>
              <a:t>Ext4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415" y="609600"/>
            <a:ext cx="2892946" cy="474669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134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2011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7130751" cy="4541837"/>
          </a:xfrm>
        </p:spPr>
        <p:txBody>
          <a:bodyPr anchor="t"/>
          <a:lstStyle/>
          <a:p>
            <a:pPr marL="0" indent="0">
              <a:buNone/>
            </a:pPr>
            <a:r>
              <a:rPr lang="ru-RU" dirty="0" smtClean="0"/>
              <a:t>Версии для </a:t>
            </a:r>
            <a:r>
              <a:rPr lang="ru-RU" dirty="0"/>
              <a:t>планшетов </a:t>
            </a:r>
            <a:r>
              <a:rPr lang="en-US" dirty="0"/>
              <a:t>Android 3.0 </a:t>
            </a:r>
            <a:r>
              <a:rPr lang="en-US" dirty="0" smtClean="0"/>
              <a:t>Honeycomb</a:t>
            </a:r>
            <a:r>
              <a:rPr lang="ru-RU" dirty="0" smtClean="0"/>
              <a:t>, 3.1 и 3.2. В 3.2 заработал </a:t>
            </a:r>
            <a:r>
              <a:rPr lang="ru-RU" dirty="0"/>
              <a:t>встроенный в планшеты </a:t>
            </a:r>
            <a:r>
              <a:rPr lang="ru-RU" dirty="0" err="1"/>
              <a:t>кардридер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785" y="2703903"/>
            <a:ext cx="4952381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Конец 2011 года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/>
              <a:t>Android 4.0 Ice Cream </a:t>
            </a:r>
            <a:r>
              <a:rPr lang="en-US" dirty="0" smtClean="0"/>
              <a:t>Sandwich</a:t>
            </a:r>
            <a:r>
              <a:rPr lang="ru-RU" dirty="0" smtClean="0"/>
              <a:t>:</a:t>
            </a:r>
            <a:endParaRPr lang="ru-RU" dirty="0"/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обоих классов </a:t>
            </a:r>
            <a:r>
              <a:rPr lang="ru-RU" dirty="0" smtClean="0"/>
              <a:t>устройств (смартфонов </a:t>
            </a:r>
            <a:r>
              <a:rPr lang="ru-RU" dirty="0"/>
              <a:t>и </a:t>
            </a:r>
            <a:r>
              <a:rPr lang="ru-RU" dirty="0" smtClean="0"/>
              <a:t>планшетов) </a:t>
            </a:r>
          </a:p>
          <a:p>
            <a:pPr algn="l"/>
            <a:r>
              <a:rPr lang="ru-RU" dirty="0" smtClean="0"/>
              <a:t>Поддержка </a:t>
            </a:r>
            <a:r>
              <a:rPr lang="ru-RU" dirty="0"/>
              <a:t>новых процессорных </a:t>
            </a:r>
            <a:r>
              <a:rPr lang="ru-RU" dirty="0" smtClean="0"/>
              <a:t>архитектур (помимо </a:t>
            </a:r>
            <a:r>
              <a:rPr lang="en-US" dirty="0"/>
              <a:t>ARM </a:t>
            </a:r>
            <a:r>
              <a:rPr lang="ru-RU" dirty="0"/>
              <a:t>поддержка </a:t>
            </a:r>
            <a:r>
              <a:rPr lang="en-US" dirty="0"/>
              <a:t>Intel x86 </a:t>
            </a:r>
            <a:r>
              <a:rPr lang="ru-RU" dirty="0"/>
              <a:t>и </a:t>
            </a:r>
            <a:r>
              <a:rPr lang="en-US" dirty="0" smtClean="0"/>
              <a:t>MIPS</a:t>
            </a:r>
            <a:r>
              <a:rPr lang="ru-RU" dirty="0" smtClean="0"/>
              <a:t>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885" y="947737"/>
            <a:ext cx="2731492" cy="455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9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2012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7706816" cy="4756150"/>
          </a:xfrm>
        </p:spPr>
        <p:txBody>
          <a:bodyPr anchor="t"/>
          <a:lstStyle/>
          <a:p>
            <a:pPr marL="0" indent="0" eaLnBrk="1" hangingPunct="1">
              <a:buNone/>
            </a:pPr>
            <a:r>
              <a:rPr lang="en-US" dirty="0"/>
              <a:t>Android 4.1 Jelly </a:t>
            </a:r>
            <a:r>
              <a:rPr lang="en-US" dirty="0" smtClean="0"/>
              <a:t>Bean</a:t>
            </a:r>
            <a:r>
              <a:rPr lang="ru-RU" dirty="0" smtClean="0"/>
              <a:t>:</a:t>
            </a:r>
          </a:p>
          <a:p>
            <a:pPr eaLnBrk="1" hangingPunct="1"/>
            <a:r>
              <a:rPr lang="ru-RU" dirty="0" smtClean="0"/>
              <a:t>Переключение </a:t>
            </a:r>
            <a:r>
              <a:rPr lang="ru-RU" dirty="0"/>
              <a:t>между пользовательскими </a:t>
            </a:r>
            <a:r>
              <a:rPr lang="ru-RU" dirty="0" smtClean="0"/>
              <a:t>профилями</a:t>
            </a:r>
          </a:p>
          <a:p>
            <a:pPr eaLnBrk="1" hangingPunct="1"/>
            <a:r>
              <a:rPr lang="ru-RU" dirty="0" smtClean="0"/>
              <a:t>Поддержка </a:t>
            </a:r>
            <a:r>
              <a:rPr lang="ru-RU" dirty="0"/>
              <a:t>сверхвысоких </a:t>
            </a:r>
            <a:r>
              <a:rPr lang="ru-RU" dirty="0" smtClean="0"/>
              <a:t>разрешений экрана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encrypted-tbn1.gstatic.com/images?q=tbn:ANd9GcRocJ-nX8b1c8iIDa_1Yb38fL-AXvJmBXxd9KRdgcx4-G6p89gv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068960"/>
            <a:ext cx="4680520" cy="274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4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2013 год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026295" cy="4541837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ru-RU" dirty="0" smtClean="0"/>
              <a:t>4.4 </a:t>
            </a:r>
            <a:r>
              <a:rPr lang="en-US" dirty="0" smtClean="0"/>
              <a:t>Android </a:t>
            </a:r>
            <a:r>
              <a:rPr lang="en-US" dirty="0" err="1" smtClean="0"/>
              <a:t>KitKat</a:t>
            </a:r>
            <a:r>
              <a:rPr lang="en-US" dirty="0" smtClean="0"/>
              <a:t>:</a:t>
            </a:r>
          </a:p>
          <a:p>
            <a:pPr algn="l" eaLnBrk="1" hangingPunct="1"/>
            <a:r>
              <a:rPr lang="ru-RU" dirty="0" smtClean="0"/>
              <a:t>Постоянно активный голосовой помощник</a:t>
            </a:r>
          </a:p>
          <a:p>
            <a:pPr algn="l" eaLnBrk="1" hangingPunct="1"/>
            <a:r>
              <a:rPr lang="ru-RU" dirty="0" smtClean="0"/>
              <a:t>Увеличение скорости работы</a:t>
            </a:r>
          </a:p>
          <a:p>
            <a:pPr algn="l" eaLnBrk="1" hangingPunct="1"/>
            <a:r>
              <a:rPr lang="en-US" dirty="0" smtClean="0"/>
              <a:t>NFC</a:t>
            </a:r>
            <a:r>
              <a:rPr lang="ru-RU" dirty="0" smtClean="0"/>
              <a:t>-платежи</a:t>
            </a:r>
          </a:p>
          <a:p>
            <a:pPr algn="l" eaLnBrk="1" hangingPunct="1"/>
            <a:r>
              <a:rPr lang="ru-RU" dirty="0" smtClean="0"/>
              <a:t>И многое, многое другое!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628800"/>
            <a:ext cx="38385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36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2014</a:t>
            </a:r>
            <a:r>
              <a:rPr lang="en-US" dirty="0" smtClean="0"/>
              <a:t>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2132856"/>
            <a:ext cx="5042521" cy="45411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5.0 </a:t>
            </a:r>
            <a:r>
              <a:rPr lang="en-US" dirty="0"/>
              <a:t>Android</a:t>
            </a:r>
            <a:r>
              <a:rPr lang="ru-RU" dirty="0" smtClean="0"/>
              <a:t> </a:t>
            </a:r>
            <a:r>
              <a:rPr lang="en-US" dirty="0" smtClean="0"/>
              <a:t>Lollipop</a:t>
            </a:r>
            <a:endParaRPr lang="ru-RU" dirty="0" smtClean="0"/>
          </a:p>
          <a:p>
            <a:r>
              <a:rPr lang="ru-RU" dirty="0"/>
              <a:t>Новые способы управления уведомлениями </a:t>
            </a:r>
            <a:endParaRPr lang="ru-RU" dirty="0" smtClean="0"/>
          </a:p>
          <a:p>
            <a:r>
              <a:rPr lang="ru-RU" dirty="0" smtClean="0"/>
              <a:t>Концепция </a:t>
            </a:r>
            <a:r>
              <a:rPr lang="en-US" dirty="0"/>
              <a:t>Material </a:t>
            </a:r>
            <a:r>
              <a:rPr lang="en-US" dirty="0" smtClean="0"/>
              <a:t>design</a:t>
            </a:r>
            <a:endParaRPr lang="ru-RU" dirty="0" smtClean="0"/>
          </a:p>
          <a:p>
            <a:r>
              <a:rPr lang="en-US" b="1" dirty="0"/>
              <a:t>Android </a:t>
            </a:r>
            <a:r>
              <a:rPr lang="en-US" b="1" dirty="0" smtClean="0"/>
              <a:t>TV</a:t>
            </a:r>
            <a:endParaRPr lang="ru-RU" b="1" dirty="0" smtClean="0"/>
          </a:p>
          <a:p>
            <a:r>
              <a:rPr lang="ru-RU" dirty="0"/>
              <a:t>Шифрование пользовательских </a:t>
            </a:r>
            <a:r>
              <a:rPr lang="ru-RU" dirty="0" smtClean="0"/>
              <a:t>данных</a:t>
            </a:r>
          </a:p>
          <a:p>
            <a:r>
              <a:rPr lang="ru-RU" dirty="0"/>
              <a:t>Улучшенное подключение к </a:t>
            </a:r>
            <a:r>
              <a:rPr lang="ru-RU" dirty="0" smtClean="0"/>
              <a:t>интернету </a:t>
            </a:r>
          </a:p>
          <a:p>
            <a:r>
              <a:rPr lang="ru-RU" b="1" dirty="0" smtClean="0"/>
              <a:t>И многое другое</a:t>
            </a:r>
            <a:endParaRPr lang="en-US" b="1" dirty="0"/>
          </a:p>
          <a:p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1026" name="Picture 2" descr="Android 5.0-r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412776"/>
            <a:ext cx="2376264" cy="422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662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201</a:t>
            </a:r>
            <a:r>
              <a:rPr lang="en-US" dirty="0" smtClean="0"/>
              <a:t>5 </a:t>
            </a:r>
            <a:r>
              <a:rPr lang="ru-RU" dirty="0" smtClean="0"/>
              <a:t>год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1" y="1628800"/>
            <a:ext cx="4464496" cy="4541189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5.1 </a:t>
            </a:r>
            <a:r>
              <a:rPr lang="en-US" dirty="0"/>
              <a:t>Android</a:t>
            </a:r>
            <a:r>
              <a:rPr lang="ru-RU" dirty="0" smtClean="0"/>
              <a:t> </a:t>
            </a:r>
            <a:r>
              <a:rPr lang="en-US" dirty="0" smtClean="0"/>
              <a:t>Lollipop</a:t>
            </a:r>
            <a:endParaRPr lang="ru-RU" dirty="0" smtClean="0"/>
          </a:p>
          <a:p>
            <a:r>
              <a:rPr lang="ru-RU" dirty="0"/>
              <a:t>Исправлены ошибки</a:t>
            </a:r>
          </a:p>
          <a:p>
            <a:r>
              <a:rPr lang="ru-RU" dirty="0"/>
              <a:t>Улучшена стабильность системы</a:t>
            </a:r>
          </a:p>
          <a:p>
            <a:r>
              <a:rPr lang="ru-RU" dirty="0"/>
              <a:t>Улучшена шторка, интуитивный интерфейс для быстрого выбора сети </a:t>
            </a:r>
            <a:r>
              <a:rPr lang="ru-RU" dirty="0" err="1">
                <a:hlinkClick r:id="rId2" tooltip="Wi-Fi"/>
              </a:rPr>
              <a:t>Wi-Fi</a:t>
            </a:r>
            <a:r>
              <a:rPr lang="ru-RU" dirty="0"/>
              <a:t> и </a:t>
            </a:r>
            <a:r>
              <a:rPr lang="ru-RU" dirty="0" err="1">
                <a:hlinkClick r:id="rId3" tooltip="Bluetooth"/>
              </a:rPr>
              <a:t>Bluetooth</a:t>
            </a:r>
            <a:r>
              <a:rPr lang="ru-RU" dirty="0"/>
              <a:t>.</a:t>
            </a:r>
          </a:p>
          <a:p>
            <a:r>
              <a:rPr lang="ru-RU" dirty="0"/>
              <a:t>Поддержка работы с двумя </a:t>
            </a:r>
            <a:r>
              <a:rPr lang="ru-RU" dirty="0" smtClean="0"/>
              <a:t>SIM-картами</a:t>
            </a:r>
            <a:endParaRPr lang="en-US" dirty="0" smtClean="0"/>
          </a:p>
          <a:p>
            <a:r>
              <a:rPr lang="ru-RU" dirty="0"/>
              <a:t>Поддержка </a:t>
            </a:r>
            <a:r>
              <a:rPr lang="en-US" dirty="0">
                <a:hlinkClick r:id="rId4" tooltip="HD Voice"/>
              </a:rPr>
              <a:t>HD Voice</a:t>
            </a:r>
            <a:endParaRPr lang="en-US" dirty="0"/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7172" name="Picture 4" descr="http://img.europapress.net/fotoweb/fotonoticia_20141103151345_80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42492"/>
            <a:ext cx="3334034" cy="470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753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Терминология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700808"/>
            <a:ext cx="8210874" cy="4541189"/>
          </a:xfrm>
        </p:spPr>
        <p:txBody>
          <a:bodyPr/>
          <a:lstStyle/>
          <a:p>
            <a:r>
              <a:rPr lang="en-US" dirty="0"/>
              <a:t>Android SDK — Software Development Kit — </a:t>
            </a:r>
            <a:r>
              <a:rPr lang="ru-RU" dirty="0" smtClean="0"/>
              <a:t>набор</a:t>
            </a:r>
            <a:r>
              <a:rPr lang="en-US" dirty="0" smtClean="0"/>
              <a:t> </a:t>
            </a:r>
            <a:r>
              <a:rPr lang="ru-RU" dirty="0" smtClean="0"/>
              <a:t>программного </a:t>
            </a:r>
            <a:r>
              <a:rPr lang="ru-RU" dirty="0"/>
              <a:t>обеспечения для разработчика под </a:t>
            </a:r>
            <a:r>
              <a:rPr lang="en-US" dirty="0"/>
              <a:t>OC Android</a:t>
            </a:r>
          </a:p>
          <a:p>
            <a:r>
              <a:rPr lang="en-US" dirty="0" smtClean="0"/>
              <a:t>AVD </a:t>
            </a:r>
            <a:r>
              <a:rPr lang="en-US" dirty="0"/>
              <a:t>— Android Virtual Device — </a:t>
            </a:r>
            <a:r>
              <a:rPr lang="ru-RU" dirty="0"/>
              <a:t>виртуальное устройство </a:t>
            </a:r>
            <a:r>
              <a:rPr lang="en-US" dirty="0"/>
              <a:t>Android</a:t>
            </a:r>
          </a:p>
          <a:p>
            <a:r>
              <a:rPr lang="en-US" dirty="0" smtClean="0"/>
              <a:t>ADT </a:t>
            </a:r>
            <a:r>
              <a:rPr lang="en-US" dirty="0"/>
              <a:t>— Android Development Tools — </a:t>
            </a:r>
            <a:r>
              <a:rPr lang="ru-RU" dirty="0"/>
              <a:t>набор </a:t>
            </a:r>
            <a:r>
              <a:rPr lang="ru-RU" dirty="0" smtClean="0"/>
              <a:t>инструментов</a:t>
            </a:r>
            <a:r>
              <a:rPr lang="en-US" dirty="0" smtClean="0"/>
              <a:t> Android </a:t>
            </a:r>
            <a:r>
              <a:rPr lang="ru-RU" dirty="0"/>
              <a:t>разработчика</a:t>
            </a:r>
          </a:p>
          <a:p>
            <a:r>
              <a:rPr lang="en-US" dirty="0" smtClean="0"/>
              <a:t>NDK </a:t>
            </a:r>
            <a:r>
              <a:rPr lang="en-US" dirty="0"/>
              <a:t>— Native Development Kit — </a:t>
            </a:r>
            <a:r>
              <a:rPr lang="ru-RU" dirty="0"/>
              <a:t>библиотека для </a:t>
            </a:r>
            <a:r>
              <a:rPr lang="ru-RU" dirty="0" smtClean="0"/>
              <a:t>разработки</a:t>
            </a:r>
            <a:r>
              <a:rPr lang="en-US" dirty="0" smtClean="0"/>
              <a:t> </a:t>
            </a:r>
            <a:r>
              <a:rPr lang="ru-RU" dirty="0" err="1" smtClean="0"/>
              <a:t>нативных</a:t>
            </a:r>
            <a:r>
              <a:rPr lang="ru-RU" dirty="0" smtClean="0"/>
              <a:t> </a:t>
            </a:r>
            <a:r>
              <a:rPr lang="ru-RU" dirty="0"/>
              <a:t>(С/С++) приложений для </a:t>
            </a:r>
            <a:r>
              <a:rPr lang="en-US" dirty="0"/>
              <a:t>Android</a:t>
            </a:r>
          </a:p>
          <a:p>
            <a:r>
              <a:rPr lang="en-US" dirty="0" smtClean="0"/>
              <a:t>ADB </a:t>
            </a:r>
            <a:r>
              <a:rPr lang="en-US" dirty="0"/>
              <a:t>— Android Device Bridge — </a:t>
            </a:r>
            <a:r>
              <a:rPr lang="ru-RU" dirty="0"/>
              <a:t>инструмент </a:t>
            </a:r>
            <a:r>
              <a:rPr lang="ru-RU" dirty="0" smtClean="0"/>
              <a:t>для</a:t>
            </a:r>
            <a:r>
              <a:rPr lang="en-US" dirty="0" smtClean="0"/>
              <a:t> </a:t>
            </a:r>
            <a:r>
              <a:rPr lang="ru-RU" dirty="0" smtClean="0"/>
              <a:t>взаимодействия </a:t>
            </a:r>
            <a:r>
              <a:rPr lang="ru-RU" dirty="0"/>
              <a:t>с </a:t>
            </a:r>
            <a:r>
              <a:rPr lang="en-US" dirty="0"/>
              <a:t>Android </a:t>
            </a:r>
            <a:r>
              <a:rPr lang="ru-RU" dirty="0"/>
              <a:t>устройством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2015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844824"/>
            <a:ext cx="5114529" cy="45411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Android 6.0 «Marshmallow</a:t>
            </a:r>
            <a:r>
              <a:rPr lang="en-US" dirty="0" smtClean="0"/>
              <a:t>»</a:t>
            </a:r>
          </a:p>
          <a:p>
            <a:r>
              <a:rPr lang="ru-RU" dirty="0" smtClean="0"/>
              <a:t>мобильная </a:t>
            </a:r>
            <a:r>
              <a:rPr lang="ru-RU" dirty="0"/>
              <a:t>платежная система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Pay</a:t>
            </a:r>
            <a:r>
              <a:rPr lang="ru-RU" dirty="0"/>
              <a:t> и стандартизированная </a:t>
            </a:r>
            <a:r>
              <a:rPr lang="ru-RU" dirty="0" smtClean="0"/>
              <a:t>верификация</a:t>
            </a:r>
            <a:endParaRPr lang="en-US" dirty="0" smtClean="0"/>
          </a:p>
          <a:p>
            <a:r>
              <a:rPr lang="ru-RU" dirty="0" smtClean="0"/>
              <a:t>экономи</a:t>
            </a:r>
            <a:r>
              <a:rPr lang="ru-RU" dirty="0"/>
              <a:t>я</a:t>
            </a:r>
            <a:r>
              <a:rPr lang="ru-RU" dirty="0" smtClean="0"/>
              <a:t> </a:t>
            </a:r>
            <a:r>
              <a:rPr lang="ru-RU" dirty="0"/>
              <a:t>заряда </a:t>
            </a:r>
            <a:r>
              <a:rPr lang="ru-RU" dirty="0" smtClean="0"/>
              <a:t>аккумулятора</a:t>
            </a:r>
          </a:p>
          <a:p>
            <a:r>
              <a:rPr lang="ru-RU" dirty="0"/>
              <a:t>больше контроля над тем, как приложения используют их </a:t>
            </a:r>
            <a:r>
              <a:rPr lang="ru-RU" dirty="0" smtClean="0"/>
              <a:t>данные</a:t>
            </a:r>
          </a:p>
          <a:p>
            <a:r>
              <a:rPr lang="ru-RU" dirty="0"/>
              <a:t>функция </a:t>
            </a:r>
            <a:r>
              <a:rPr lang="ru-RU" dirty="0" err="1"/>
              <a:t>Chrome</a:t>
            </a:r>
            <a:r>
              <a:rPr lang="ru-RU" dirty="0"/>
              <a:t> </a:t>
            </a:r>
            <a:r>
              <a:rPr lang="ru-RU" dirty="0" err="1"/>
              <a:t>custom</a:t>
            </a:r>
            <a:r>
              <a:rPr lang="ru-RU" dirty="0"/>
              <a:t> </a:t>
            </a:r>
            <a:r>
              <a:rPr lang="ru-RU" dirty="0" err="1"/>
              <a:t>tabs</a:t>
            </a:r>
            <a:r>
              <a:rPr lang="ru-RU" dirty="0"/>
              <a:t> призвана сделать более удобным потребление веб-контента на мобильном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3076" name="Picture 4" descr="http://lampalampa.net/blog/wp-content/uploads/2015/10/android-6.0-marshmallow-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4" r="28080" b="15846"/>
          <a:stretch/>
        </p:blipFill>
        <p:spPr bwMode="auto">
          <a:xfrm>
            <a:off x="5868144" y="1628800"/>
            <a:ext cx="3147724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966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560" y="260648"/>
            <a:ext cx="6347713" cy="676260"/>
          </a:xfrm>
        </p:spPr>
        <p:txBody>
          <a:bodyPr/>
          <a:lstStyle/>
          <a:p>
            <a:r>
              <a:rPr lang="en-US" dirty="0" smtClean="0"/>
              <a:t>201</a:t>
            </a:r>
            <a:r>
              <a:rPr lang="ru-RU" dirty="0" smtClean="0"/>
              <a:t>6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836712"/>
            <a:ext cx="7848872" cy="2989684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7.0 </a:t>
            </a:r>
            <a:r>
              <a:rPr lang="ru-RU" dirty="0" err="1" smtClean="0"/>
              <a:t>Android</a:t>
            </a:r>
            <a:r>
              <a:rPr lang="ru-RU" dirty="0" smtClean="0"/>
              <a:t> </a:t>
            </a:r>
            <a:r>
              <a:rPr lang="ru-RU" dirty="0"/>
              <a:t>N</a:t>
            </a:r>
          </a:p>
          <a:p>
            <a:r>
              <a:rPr lang="ru-RU" dirty="0"/>
              <a:t>режим многооконного разделения </a:t>
            </a:r>
            <a:r>
              <a:rPr lang="ru-RU" dirty="0" smtClean="0"/>
              <a:t>экрана</a:t>
            </a:r>
          </a:p>
          <a:p>
            <a:r>
              <a:rPr lang="ru-RU" dirty="0" smtClean="0"/>
              <a:t>иконки </a:t>
            </a:r>
            <a:r>
              <a:rPr lang="ru-RU" dirty="0"/>
              <a:t>быстрого доступа теперь выводятся на компактной панели.</a:t>
            </a:r>
          </a:p>
          <a:p>
            <a:r>
              <a:rPr lang="ru-RU" dirty="0"/>
              <a:t>фильтрация входящих звонков по телефонному </a:t>
            </a:r>
            <a:r>
              <a:rPr lang="ru-RU" dirty="0" smtClean="0"/>
              <a:t>номеру</a:t>
            </a:r>
          </a:p>
          <a:p>
            <a:r>
              <a:rPr lang="ru-RU" dirty="0"/>
              <a:t>у</a:t>
            </a:r>
            <a:r>
              <a:rPr lang="ru-RU" dirty="0" smtClean="0"/>
              <a:t>лучшена </a:t>
            </a:r>
            <a:r>
              <a:rPr lang="ru-RU" dirty="0"/>
              <a:t>функция энергосбережения "</a:t>
            </a:r>
            <a:r>
              <a:rPr lang="en-US" dirty="0"/>
              <a:t>Doze"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004" y="4005064"/>
            <a:ext cx="4876076" cy="2743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533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14400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3882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Архитектура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038188" cy="505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99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Базовый уровень 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836712"/>
            <a:ext cx="7778824" cy="5205313"/>
          </a:xfrm>
        </p:spPr>
        <p:txBody>
          <a:bodyPr/>
          <a:lstStyle/>
          <a:p>
            <a:pPr marL="0" indent="0" algn="l">
              <a:buNone/>
            </a:pPr>
            <a:r>
              <a:rPr lang="ru-RU" dirty="0" smtClean="0"/>
              <a:t>Уровень </a:t>
            </a:r>
            <a:r>
              <a:rPr lang="ru-RU" dirty="0"/>
              <a:t>абстракции между аппаратным обеспечением и программным </a:t>
            </a:r>
            <a:r>
              <a:rPr lang="ru-RU" dirty="0" smtClean="0"/>
              <a:t>стеком:</a:t>
            </a:r>
            <a:endParaRPr lang="ru-RU" dirty="0"/>
          </a:p>
          <a:p>
            <a:pPr algn="l"/>
            <a:r>
              <a:rPr lang="ru-RU" dirty="0" smtClean="0"/>
              <a:t>В</a:t>
            </a:r>
            <a:r>
              <a:rPr lang="en-US" dirty="0" smtClean="0"/>
              <a:t> </a:t>
            </a:r>
            <a:r>
              <a:rPr lang="ru-RU" dirty="0" smtClean="0"/>
              <a:t>основе лежит </a:t>
            </a:r>
            <a:r>
              <a:rPr lang="ru-RU" dirty="0"/>
              <a:t>ядро ОС </a:t>
            </a:r>
            <a:r>
              <a:rPr lang="en-US" dirty="0"/>
              <a:t>Linux </a:t>
            </a:r>
            <a:r>
              <a:rPr lang="ru-RU" dirty="0"/>
              <a:t>(несколько урезанное</a:t>
            </a:r>
            <a:r>
              <a:rPr lang="ru-RU" dirty="0" smtClean="0"/>
              <a:t>)</a:t>
            </a:r>
            <a:endParaRPr lang="ru-RU" dirty="0"/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беспечивает </a:t>
            </a:r>
            <a:r>
              <a:rPr lang="ru-RU" dirty="0"/>
              <a:t>функционирование системы; </a:t>
            </a:r>
          </a:p>
          <a:p>
            <a:pPr lvl="0" algn="l"/>
            <a:r>
              <a:rPr lang="ru-RU" dirty="0"/>
              <a:t>О</a:t>
            </a:r>
            <a:r>
              <a:rPr lang="ru-RU" dirty="0" smtClean="0"/>
              <a:t>твечает </a:t>
            </a:r>
            <a:r>
              <a:rPr lang="ru-RU" dirty="0"/>
              <a:t>за безопасность; </a:t>
            </a:r>
          </a:p>
          <a:p>
            <a:pPr lvl="0" algn="l"/>
            <a:r>
              <a:rPr lang="ru-RU" dirty="0"/>
              <a:t>У</a:t>
            </a:r>
            <a:r>
              <a:rPr lang="ru-RU" dirty="0" smtClean="0"/>
              <a:t>правляет </a:t>
            </a:r>
            <a:r>
              <a:rPr lang="ru-RU" dirty="0"/>
              <a:t>памятью, энергосистемой и процессами; </a:t>
            </a:r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редоставляет </a:t>
            </a:r>
            <a:r>
              <a:rPr lang="ru-RU" dirty="0"/>
              <a:t>сетевой стек и модель драйверов.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37162"/>
            <a:ext cx="9124950" cy="160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Н</a:t>
            </a:r>
            <a:r>
              <a:rPr lang="ru-RU" dirty="0" smtClean="0"/>
              <a:t>абор библиотек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85876"/>
            <a:ext cx="8282880" cy="4756150"/>
          </a:xfrm>
        </p:spPr>
        <p:txBody>
          <a:bodyPr anchor="t"/>
          <a:lstStyle/>
          <a:p>
            <a:pPr marL="0" indent="0" algn="l">
              <a:buNone/>
            </a:pPr>
            <a:r>
              <a:rPr lang="ru-RU" dirty="0" smtClean="0"/>
              <a:t>Обеспечивает </a:t>
            </a:r>
            <a:r>
              <a:rPr lang="ru-RU" dirty="0"/>
              <a:t>важнейший базовый функционал для </a:t>
            </a:r>
            <a:r>
              <a:rPr lang="ru-RU" dirty="0" smtClean="0"/>
              <a:t>приложений:</a:t>
            </a:r>
            <a:endParaRPr lang="ru-RU" dirty="0"/>
          </a:p>
          <a:p>
            <a:pPr lvl="0" algn="l"/>
            <a:r>
              <a:rPr lang="ru-RU" dirty="0" smtClean="0"/>
              <a:t>Алгоритмы </a:t>
            </a:r>
            <a:r>
              <a:rPr lang="ru-RU" dirty="0"/>
              <a:t>для вышележащих </a:t>
            </a:r>
            <a:r>
              <a:rPr lang="ru-RU" dirty="0" smtClean="0"/>
              <a:t>уровней</a:t>
            </a:r>
            <a:endParaRPr lang="ru-RU" dirty="0"/>
          </a:p>
          <a:p>
            <a:pPr lvl="0" algn="l"/>
            <a:r>
              <a:rPr lang="ru-RU" dirty="0"/>
              <a:t>П</a:t>
            </a:r>
            <a:r>
              <a:rPr lang="ru-RU" dirty="0" smtClean="0"/>
              <a:t>оддержка </a:t>
            </a:r>
            <a:r>
              <a:rPr lang="ru-RU" dirty="0"/>
              <a:t>файловых </a:t>
            </a:r>
            <a:r>
              <a:rPr lang="ru-RU" dirty="0" smtClean="0"/>
              <a:t>форматов</a:t>
            </a:r>
            <a:endParaRPr lang="ru-RU" dirty="0"/>
          </a:p>
          <a:p>
            <a:pPr lvl="0" algn="l"/>
            <a:r>
              <a:rPr lang="ru-RU" dirty="0" smtClean="0"/>
              <a:t>Кодирование </a:t>
            </a:r>
            <a:r>
              <a:rPr lang="ru-RU" dirty="0"/>
              <a:t>и декодирование </a:t>
            </a:r>
            <a:r>
              <a:rPr lang="ru-RU" dirty="0" smtClean="0"/>
              <a:t>информации</a:t>
            </a:r>
            <a:endParaRPr lang="ru-RU" dirty="0"/>
          </a:p>
          <a:p>
            <a:pPr lvl="0" algn="l"/>
            <a:r>
              <a:rPr lang="ru-RU" dirty="0" err="1" smtClean="0"/>
              <a:t>Отрисовка</a:t>
            </a:r>
            <a:r>
              <a:rPr lang="ru-RU" dirty="0" smtClean="0"/>
              <a:t> </a:t>
            </a:r>
            <a:r>
              <a:rPr lang="ru-RU" dirty="0"/>
              <a:t>графики и т. д.</a:t>
            </a:r>
          </a:p>
          <a:p>
            <a:pPr eaLnBrk="1" hangingPunct="1"/>
            <a:endParaRPr lang="ru-RU" dirty="0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08" y="4437112"/>
            <a:ext cx="553402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2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Библиотеки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Реализованы </a:t>
            </a:r>
            <a:r>
              <a:rPr lang="ru-RU" dirty="0"/>
              <a:t>на С/С++ и скомпилированы под конкретное аппаратное обеспечение устройства, вместе с которым они </a:t>
            </a:r>
            <a:r>
              <a:rPr lang="ru-RU" dirty="0" smtClean="0"/>
              <a:t>поставляются:</a:t>
            </a:r>
            <a:endParaRPr lang="ru-RU" dirty="0"/>
          </a:p>
          <a:p>
            <a:pPr lvl="0"/>
            <a:r>
              <a:rPr lang="en-US" b="1" dirty="0" smtClean="0"/>
              <a:t>Surface </a:t>
            </a:r>
            <a:r>
              <a:rPr lang="en-US" b="1" dirty="0"/>
              <a:t>Manager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Media </a:t>
            </a:r>
            <a:r>
              <a:rPr lang="en-US" b="1" dirty="0"/>
              <a:t>Framework</a:t>
            </a:r>
            <a:r>
              <a:rPr lang="ru-RU" dirty="0"/>
              <a:t> </a:t>
            </a:r>
            <a:endParaRPr lang="ru-RU" dirty="0" smtClean="0"/>
          </a:p>
          <a:p>
            <a:pPr lvl="0"/>
            <a:r>
              <a:rPr lang="en-US" b="1" dirty="0" smtClean="0"/>
              <a:t>SQLite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3</a:t>
            </a:r>
            <a:r>
              <a:rPr lang="en-US" b="1" dirty="0"/>
              <a:t>D </a:t>
            </a:r>
            <a:r>
              <a:rPr lang="ru-RU" b="1" dirty="0"/>
              <a:t>библиотеки</a:t>
            </a:r>
            <a:r>
              <a:rPr lang="ru-RU" dirty="0"/>
              <a:t> </a:t>
            </a:r>
          </a:p>
          <a:p>
            <a:pPr lvl="0"/>
            <a:r>
              <a:rPr lang="en-US" b="1" dirty="0" err="1" smtClean="0"/>
              <a:t>LibWebCore</a:t>
            </a:r>
            <a:r>
              <a:rPr lang="ru-RU" dirty="0" smtClean="0"/>
              <a:t> </a:t>
            </a:r>
          </a:p>
          <a:p>
            <a:pPr lvl="0"/>
            <a:r>
              <a:rPr lang="ru-RU" b="1" dirty="0" smtClean="0"/>
              <a:t>SGL </a:t>
            </a:r>
            <a:r>
              <a:rPr lang="ru-RU" b="1" dirty="0"/>
              <a:t>(</a:t>
            </a:r>
            <a:r>
              <a:rPr lang="ru-RU" b="1" dirty="0" err="1"/>
              <a:t>Skia</a:t>
            </a:r>
            <a:r>
              <a:rPr lang="ru-RU" b="1" dirty="0"/>
              <a:t> </a:t>
            </a:r>
            <a:r>
              <a:rPr lang="ru-RU" b="1" dirty="0" err="1"/>
              <a:t>Graphics</a:t>
            </a:r>
            <a:r>
              <a:rPr lang="ru-RU" b="1" dirty="0"/>
              <a:t> </a:t>
            </a:r>
            <a:r>
              <a:rPr lang="ru-RU" b="1" dirty="0" err="1"/>
              <a:t>Engine</a:t>
            </a:r>
            <a:r>
              <a:rPr lang="ru-RU" b="1" dirty="0" smtClean="0"/>
              <a:t>)</a:t>
            </a:r>
            <a:r>
              <a:rPr lang="ru-RU" dirty="0" smtClean="0"/>
              <a:t> </a:t>
            </a:r>
            <a:endParaRPr lang="ru-RU" dirty="0"/>
          </a:p>
          <a:p>
            <a:pPr lvl="0"/>
            <a:r>
              <a:rPr lang="en-US" b="1" dirty="0" smtClean="0"/>
              <a:t>SSL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28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 smtClean="0"/>
              <a:t>Среда выполнения </a:t>
            </a:r>
            <a:r>
              <a:rPr lang="en-US" dirty="0" smtClean="0"/>
              <a:t>Android Runtime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lvl="0" algn="l"/>
            <a:r>
              <a:rPr lang="ru-RU" dirty="0" smtClean="0"/>
              <a:t>Библиотеки </a:t>
            </a:r>
            <a:r>
              <a:rPr lang="ru-RU" dirty="0"/>
              <a:t>ядра, обеспечивающие большую часть низкоуровневой функциональности, доступной библиотекам ядра языка </a:t>
            </a:r>
            <a:r>
              <a:rPr lang="en-US" dirty="0" smtClean="0"/>
              <a:t>Java</a:t>
            </a:r>
            <a:endParaRPr lang="ru-RU" dirty="0"/>
          </a:p>
          <a:p>
            <a:pPr lvl="0" algn="l"/>
            <a:r>
              <a:rPr lang="ru-RU" dirty="0" smtClean="0"/>
              <a:t>Виртуальная машина </a:t>
            </a:r>
            <a:r>
              <a:rPr lang="en-US" dirty="0" err="1"/>
              <a:t>Dalvik</a:t>
            </a:r>
            <a:r>
              <a:rPr lang="ru-RU" dirty="0"/>
              <a:t>, позволяющая запускать </a:t>
            </a:r>
            <a:r>
              <a:rPr lang="ru-RU" dirty="0" smtClean="0"/>
              <a:t>приложения</a:t>
            </a:r>
            <a:endParaRPr lang="ru-RU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443" y="4005064"/>
            <a:ext cx="351472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7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986736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Application Framework</a:t>
            </a:r>
            <a:r>
              <a:rPr lang="ru-RU" dirty="0"/>
              <a:t> – уровень каркаса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Обеспечивает разработчикам доступ к </a:t>
            </a:r>
            <a:r>
              <a:rPr lang="en-US" dirty="0"/>
              <a:t>API</a:t>
            </a:r>
            <a:r>
              <a:rPr lang="ru-RU" dirty="0"/>
              <a:t>, предоставляемым компонентами системы уровня </a:t>
            </a:r>
            <a:r>
              <a:rPr lang="ru-RU" dirty="0" smtClean="0"/>
              <a:t>библиотек</a:t>
            </a:r>
          </a:p>
          <a:p>
            <a:pPr algn="l" eaLnBrk="1" hangingPunct="1"/>
            <a:r>
              <a:rPr lang="ru-RU" dirty="0" smtClean="0"/>
              <a:t>Любому </a:t>
            </a:r>
            <a:r>
              <a:rPr lang="ru-RU" dirty="0"/>
              <a:t>приложению предоставляются уже реализованные возможности других приложений, к которым разрешено получать </a:t>
            </a:r>
            <a:r>
              <a:rPr lang="ru-RU" dirty="0" smtClean="0"/>
              <a:t>доступ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33608"/>
            <a:ext cx="91344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Java Libraries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Базовые классы – </a:t>
            </a:r>
            <a:r>
              <a:rPr lang="en-US" dirty="0" smtClean="0"/>
              <a:t>java.*, javax.*</a:t>
            </a:r>
          </a:p>
          <a:p>
            <a:r>
              <a:rPr lang="en-US" dirty="0" smtClean="0"/>
              <a:t>Android </a:t>
            </a:r>
            <a:r>
              <a:rPr lang="ru-RU" dirty="0" smtClean="0"/>
              <a:t>классы – </a:t>
            </a:r>
            <a:r>
              <a:rPr lang="en-US" dirty="0" smtClean="0"/>
              <a:t>android.*</a:t>
            </a:r>
          </a:p>
          <a:p>
            <a:r>
              <a:rPr lang="en-US" dirty="0" smtClean="0"/>
              <a:t>Internet/Web </a:t>
            </a:r>
            <a:r>
              <a:rPr lang="ru-RU" dirty="0" smtClean="0"/>
              <a:t>сервисы – </a:t>
            </a:r>
            <a:r>
              <a:rPr lang="en-US" dirty="0" smtClean="0"/>
              <a:t>org.*</a:t>
            </a:r>
          </a:p>
          <a:p>
            <a:r>
              <a:rPr lang="ru-RU" dirty="0" smtClean="0"/>
              <a:t>Модульные тесты – </a:t>
            </a:r>
            <a:r>
              <a:rPr lang="en-US" dirty="0" smtClean="0"/>
              <a:t>junit.*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Содержание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r>
              <a:rPr lang="ru-RU" dirty="0" smtClean="0"/>
              <a:t>Устройство </a:t>
            </a:r>
            <a:r>
              <a:rPr lang="ru-RU" dirty="0"/>
              <a:t>платформы </a:t>
            </a:r>
            <a:r>
              <a:rPr lang="ru-RU" dirty="0" err="1" smtClean="0"/>
              <a:t>Android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Обзор </a:t>
            </a:r>
            <a:r>
              <a:rPr lang="ru-RU" dirty="0"/>
              <a:t>сред </a:t>
            </a:r>
            <a:r>
              <a:rPr lang="ru-RU" dirty="0" smtClean="0"/>
              <a:t>программирования</a:t>
            </a:r>
            <a:endParaRPr lang="en-US" dirty="0" smtClean="0"/>
          </a:p>
          <a:p>
            <a:r>
              <a:rPr lang="en-US" dirty="0"/>
              <a:t>Android </a:t>
            </a:r>
            <a:r>
              <a:rPr lang="ru-RU" dirty="0"/>
              <a:t>для разработчика</a:t>
            </a:r>
          </a:p>
          <a:p>
            <a:r>
              <a:rPr lang="ru-RU" dirty="0" smtClean="0"/>
              <a:t>Эмуляторы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машина </a:t>
            </a:r>
            <a:r>
              <a:rPr lang="en-US" dirty="0" err="1"/>
              <a:t>Dalvik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556792"/>
            <a:ext cx="7560840" cy="4541189"/>
          </a:xfrm>
        </p:spPr>
        <p:txBody>
          <a:bodyPr/>
          <a:lstStyle/>
          <a:p>
            <a:r>
              <a:rPr lang="ru-RU" dirty="0"/>
              <a:t>А</a:t>
            </a:r>
            <a:r>
              <a:rPr lang="ru-RU" dirty="0" smtClean="0"/>
              <a:t>ппаратные </a:t>
            </a:r>
            <a:r>
              <a:rPr lang="ru-RU" dirty="0"/>
              <a:t>возможности гаджетов </a:t>
            </a:r>
            <a:r>
              <a:rPr lang="ru-RU" dirty="0" smtClean="0"/>
              <a:t>по </a:t>
            </a:r>
            <a:r>
              <a:rPr lang="ru-RU" dirty="0"/>
              <a:t>сравнению с настольными компьютерами более </a:t>
            </a:r>
            <a:r>
              <a:rPr lang="ru-RU" dirty="0" smtClean="0"/>
              <a:t>ограничены</a:t>
            </a:r>
          </a:p>
          <a:p>
            <a:r>
              <a:rPr lang="ru-RU" dirty="0" err="1" smtClean="0"/>
              <a:t>Google</a:t>
            </a:r>
            <a:r>
              <a:rPr lang="ru-RU" dirty="0" smtClean="0"/>
              <a:t> пересоздала виртуальную </a:t>
            </a:r>
            <a:r>
              <a:rPr lang="ru-RU" dirty="0"/>
              <a:t>машину </a:t>
            </a:r>
            <a:r>
              <a:rPr lang="ru-RU" dirty="0" err="1"/>
              <a:t>Java</a:t>
            </a:r>
            <a:r>
              <a:rPr lang="ru-RU" dirty="0"/>
              <a:t> (JVM) в виде </a:t>
            </a:r>
            <a:r>
              <a:rPr lang="ru-RU" dirty="0" smtClean="0"/>
              <a:t>ВМ </a:t>
            </a:r>
            <a:r>
              <a:rPr lang="ru-RU" dirty="0" err="1" smtClean="0"/>
              <a:t>Dalvik</a:t>
            </a:r>
            <a:endParaRPr lang="ru-RU" dirty="0" smtClean="0"/>
          </a:p>
          <a:p>
            <a:r>
              <a:rPr lang="ru-RU" dirty="0"/>
              <a:t>Основное </a:t>
            </a:r>
            <a:r>
              <a:rPr lang="ru-RU" dirty="0" err="1"/>
              <a:t>педназначение</a:t>
            </a:r>
            <a:r>
              <a:rPr lang="ru-RU" dirty="0"/>
              <a:t> </a:t>
            </a:r>
            <a:r>
              <a:rPr lang="ru-RU" dirty="0" err="1"/>
              <a:t>вирутальной</a:t>
            </a:r>
            <a:r>
              <a:rPr lang="ru-RU" dirty="0"/>
              <a:t> машины </a:t>
            </a:r>
            <a:r>
              <a:rPr lang="ru-RU" dirty="0" err="1"/>
              <a:t>Dalvik</a:t>
            </a:r>
            <a:r>
              <a:rPr lang="ru-RU" dirty="0"/>
              <a:t> - оптимизировать выполнение кода </a:t>
            </a:r>
            <a:r>
              <a:rPr lang="ru-RU" dirty="0" err="1"/>
              <a:t>Java</a:t>
            </a:r>
            <a:r>
              <a:rPr lang="ru-RU" dirty="0"/>
              <a:t> применительно к свободному пространству и заряду </a:t>
            </a:r>
            <a:r>
              <a:rPr lang="ru-RU" dirty="0" smtClean="0"/>
              <a:t>батареи</a:t>
            </a:r>
          </a:p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отличие от </a:t>
            </a:r>
            <a:r>
              <a:rPr lang="ru-RU" dirty="0" smtClean="0"/>
              <a:t>настольных компьютеров </a:t>
            </a:r>
            <a:r>
              <a:rPr lang="ru-RU" dirty="0"/>
              <a:t>финальные исполняемые файлы для операционной системы </a:t>
            </a:r>
            <a:r>
              <a:rPr lang="ru-RU" dirty="0" err="1"/>
              <a:t>Android</a:t>
            </a:r>
            <a:r>
              <a:rPr lang="ru-RU" dirty="0"/>
              <a:t> будут состоять не из стандартного байт-кода для JVM, а специальные файлы с расширением </a:t>
            </a:r>
            <a:r>
              <a:rPr lang="ru-RU" i="1" dirty="0"/>
              <a:t>.</a:t>
            </a:r>
            <a:r>
              <a:rPr lang="ru-RU" i="1" dirty="0" err="1"/>
              <a:t>dex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17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Виртуальная машина </a:t>
            </a:r>
            <a:r>
              <a:rPr lang="en-US" dirty="0"/>
              <a:t>Android </a:t>
            </a:r>
            <a:r>
              <a:rPr lang="en-US" dirty="0" err="1"/>
              <a:t>RunTime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556792"/>
            <a:ext cx="6347714" cy="4541189"/>
          </a:xfrm>
        </p:spPr>
        <p:txBody>
          <a:bodyPr/>
          <a:lstStyle/>
          <a:p>
            <a:r>
              <a:rPr lang="ru-RU" dirty="0"/>
              <a:t>Начиная с версии </a:t>
            </a:r>
            <a:r>
              <a:rPr lang="ru-RU" dirty="0" err="1"/>
              <a:t>Android</a:t>
            </a:r>
            <a:r>
              <a:rPr lang="ru-RU" dirty="0"/>
              <a:t> 4.4. </a:t>
            </a:r>
            <a:r>
              <a:rPr lang="ru-RU" dirty="0" err="1"/>
              <a:t>KitKat</a:t>
            </a:r>
            <a:r>
              <a:rPr lang="ru-RU" dirty="0"/>
              <a:t> в ОС </a:t>
            </a:r>
            <a:r>
              <a:rPr lang="ru-RU" dirty="0" err="1"/>
              <a:t>Android</a:t>
            </a:r>
            <a:r>
              <a:rPr lang="ru-RU" dirty="0"/>
              <a:t> была добавлена вторая виртуальная машина -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RunTime</a:t>
            </a:r>
            <a:r>
              <a:rPr lang="ru-RU" dirty="0" smtClean="0"/>
              <a:t>.</a:t>
            </a:r>
          </a:p>
          <a:p>
            <a:r>
              <a:rPr lang="ru-RU" dirty="0"/>
              <a:t>В</a:t>
            </a:r>
            <a:r>
              <a:rPr lang="ru-RU" dirty="0" smtClean="0"/>
              <a:t> </a:t>
            </a:r>
            <a:r>
              <a:rPr lang="ru-RU" dirty="0"/>
              <a:t>версии </a:t>
            </a:r>
            <a:r>
              <a:rPr lang="en-US" dirty="0"/>
              <a:t>Android 5.0 Lollipop </a:t>
            </a:r>
            <a:r>
              <a:rPr lang="ru-RU" dirty="0"/>
              <a:t>виртуальная машина </a:t>
            </a:r>
            <a:r>
              <a:rPr lang="en-US" dirty="0"/>
              <a:t>Android </a:t>
            </a:r>
            <a:r>
              <a:rPr lang="en-US" dirty="0" err="1"/>
              <a:t>RunTime</a:t>
            </a:r>
            <a:r>
              <a:rPr lang="en-US" dirty="0"/>
              <a:t> </a:t>
            </a:r>
            <a:r>
              <a:rPr lang="ru-RU" dirty="0"/>
              <a:t>полностью заменила </a:t>
            </a:r>
            <a:r>
              <a:rPr lang="en-US" dirty="0" err="1"/>
              <a:t>Dalvik</a:t>
            </a:r>
            <a:r>
              <a:rPr lang="en-US" dirty="0" smtClean="0"/>
              <a:t>.</a:t>
            </a:r>
            <a:endParaRPr lang="ru-RU" dirty="0" smtClean="0"/>
          </a:p>
          <a:p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RunTime</a:t>
            </a:r>
            <a:r>
              <a:rPr lang="ru-RU" dirty="0"/>
              <a:t> использует предварительную компиляцию приложения при его установке на мобильное устройство, а не JIT-компиляцию, что увеличивает производительность приложения.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97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Applications</a:t>
            </a:r>
            <a:r>
              <a:rPr lang="ru-RU" dirty="0"/>
              <a:t> – уровень приложений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86736" cy="4541837"/>
          </a:xfrm>
        </p:spPr>
        <p:txBody>
          <a:bodyPr anchor="t"/>
          <a:lstStyle/>
          <a:p>
            <a:pPr algn="l" eaLnBrk="1" hangingPunct="1"/>
            <a:r>
              <a:rPr lang="ru-RU" dirty="0"/>
              <a:t>Набор базовых приложений, который предустановлен на ОС </a:t>
            </a:r>
            <a:r>
              <a:rPr lang="en-US" dirty="0"/>
              <a:t>Android</a:t>
            </a:r>
            <a:r>
              <a:rPr lang="ru-RU" dirty="0"/>
              <a:t>. Например, браузер, почтовый клиент, программа для отправки </a:t>
            </a:r>
            <a:r>
              <a:rPr lang="en-US" dirty="0"/>
              <a:t>SMS</a:t>
            </a:r>
            <a:r>
              <a:rPr lang="ru-RU" dirty="0"/>
              <a:t>, карты, календарь, менеджер контактов и др. 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525" y="4149080"/>
            <a:ext cx="9172525" cy="11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6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Обзор сред программирования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8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Application Framework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lvl="0"/>
            <a:r>
              <a:rPr lang="ru-RU" dirty="0"/>
              <a:t>Б</a:t>
            </a:r>
            <a:r>
              <a:rPr lang="ru-RU" dirty="0" smtClean="0"/>
              <a:t>огатый </a:t>
            </a:r>
            <a:r>
              <a:rPr lang="ru-RU" dirty="0"/>
              <a:t>и расширяемый набор представлений (</a:t>
            </a:r>
            <a:r>
              <a:rPr lang="en-US" b="1" dirty="0"/>
              <a:t>Views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Контент-провайдеры </a:t>
            </a:r>
            <a:r>
              <a:rPr lang="ru-RU" dirty="0"/>
              <a:t>(</a:t>
            </a:r>
            <a:r>
              <a:rPr lang="en-US" b="1" dirty="0"/>
              <a:t>Content Providers</a:t>
            </a:r>
            <a:r>
              <a:rPr lang="ru-RU" dirty="0" smtClean="0"/>
              <a:t>)</a:t>
            </a:r>
          </a:p>
          <a:p>
            <a:pPr lvl="0"/>
            <a:r>
              <a:rPr lang="ru-RU" dirty="0" smtClean="0"/>
              <a:t>Менеджер </a:t>
            </a:r>
            <a:r>
              <a:rPr lang="ru-RU" dirty="0"/>
              <a:t>ресурсов (</a:t>
            </a:r>
            <a:r>
              <a:rPr lang="en-US" b="1" dirty="0"/>
              <a:t>Resource Manager</a:t>
            </a:r>
            <a:r>
              <a:rPr lang="ru-RU" dirty="0" smtClean="0"/>
              <a:t>)</a:t>
            </a:r>
            <a:endParaRPr lang="ru-RU" dirty="0"/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оповещений (</a:t>
            </a:r>
            <a:r>
              <a:rPr lang="en-US" b="1" dirty="0"/>
              <a:t>Notification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действий (</a:t>
            </a:r>
            <a:r>
              <a:rPr lang="en-US" b="1" dirty="0"/>
              <a:t>Activity Manager</a:t>
            </a:r>
            <a:r>
              <a:rPr lang="ru-RU" dirty="0" smtClean="0"/>
              <a:t>)</a:t>
            </a:r>
          </a:p>
          <a:p>
            <a:pPr lvl="0"/>
            <a:r>
              <a:rPr lang="ru-RU" dirty="0"/>
              <a:t>М</a:t>
            </a:r>
            <a:r>
              <a:rPr lang="ru-RU" dirty="0" smtClean="0"/>
              <a:t>енеджер </a:t>
            </a:r>
            <a:r>
              <a:rPr lang="ru-RU" dirty="0"/>
              <a:t>местоположения (</a:t>
            </a:r>
            <a:r>
              <a:rPr lang="en-US" b="1" dirty="0"/>
              <a:t>Location Manager</a:t>
            </a:r>
            <a:r>
              <a:rPr lang="ru-RU" dirty="0" smtClean="0"/>
              <a:t>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20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Среды разработки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en-US" dirty="0" smtClean="0"/>
              <a:t>Android </a:t>
            </a:r>
            <a:r>
              <a:rPr lang="en-US" dirty="0"/>
              <a:t>IDE</a:t>
            </a:r>
            <a:endParaRPr lang="en-US" dirty="0" smtClean="0"/>
          </a:p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IDEA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/>
              <a:t>Intel </a:t>
            </a:r>
            <a:r>
              <a:rPr lang="en-US" dirty="0" smtClean="0"/>
              <a:t>XDK</a:t>
            </a:r>
            <a:endParaRPr lang="ru-RU" dirty="0" smtClean="0"/>
          </a:p>
          <a:p>
            <a:pPr eaLnBrk="1" hangingPunct="1"/>
            <a:endParaRPr lang="en-US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82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2132856"/>
            <a:ext cx="6348413" cy="3909169"/>
          </a:xfrm>
        </p:spPr>
        <p:txBody>
          <a:bodyPr anchor="b"/>
          <a:lstStyle/>
          <a:p>
            <a:pPr algn="l" eaLnBrk="1" hangingPunct="1"/>
            <a:r>
              <a:rPr lang="ru-RU" dirty="0" smtClean="0"/>
              <a:t>Реализован </a:t>
            </a:r>
            <a:r>
              <a:rPr lang="ru-RU" dirty="0"/>
              <a:t>полный цикл разработки </a:t>
            </a:r>
            <a:r>
              <a:rPr lang="ru-RU" dirty="0" smtClean="0"/>
              <a:t>редактирование-компиляция-выполнение</a:t>
            </a:r>
          </a:p>
          <a:p>
            <a:pPr algn="l" eaLnBrk="1" hangingPunct="1"/>
            <a:r>
              <a:rPr lang="ru-RU" dirty="0" err="1" smtClean="0"/>
              <a:t>Автодополнение</a:t>
            </a:r>
            <a:r>
              <a:rPr lang="ru-RU" dirty="0" smtClean="0"/>
              <a:t> </a:t>
            </a:r>
            <a:r>
              <a:rPr lang="ru-RU" dirty="0"/>
              <a:t>кода, проверка ошибок в реальном времени, </a:t>
            </a:r>
            <a:r>
              <a:rPr lang="ru-RU" dirty="0" err="1"/>
              <a:t>рефакторинг</a:t>
            </a:r>
            <a:r>
              <a:rPr lang="ru-RU" dirty="0"/>
              <a:t>, "умная" навигация по коду и запуск вашего </a:t>
            </a:r>
            <a:r>
              <a:rPr lang="ru-RU" dirty="0" smtClean="0"/>
              <a:t>приложения </a:t>
            </a:r>
            <a:r>
              <a:rPr lang="ru-RU" dirty="0"/>
              <a:t>в одно </a:t>
            </a:r>
            <a:r>
              <a:rPr lang="ru-RU" dirty="0" smtClean="0"/>
              <a:t>касание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304" y="947737"/>
            <a:ext cx="2203003" cy="2203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570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marL="0" indent="0" algn="l" eaLnBrk="1" hangingPunct="1">
              <a:buNone/>
            </a:pPr>
            <a:r>
              <a:rPr lang="ru-RU" dirty="0" smtClean="0"/>
              <a:t>Возможна разработка настоящих приложений </a:t>
            </a:r>
            <a:r>
              <a:rPr lang="ru-RU" dirty="0"/>
              <a:t>для </a:t>
            </a:r>
            <a:r>
              <a:rPr lang="ru-RU" dirty="0" err="1"/>
              <a:t>Андроида</a:t>
            </a:r>
            <a:r>
              <a:rPr lang="ru-RU" dirty="0"/>
              <a:t> прямо на устройствах с ОС </a:t>
            </a:r>
            <a:r>
              <a:rPr lang="ru-RU" dirty="0" err="1" smtClean="0"/>
              <a:t>Андроид</a:t>
            </a:r>
            <a:r>
              <a:rPr lang="en-US" dirty="0"/>
              <a:t>:</a:t>
            </a:r>
            <a:endParaRPr lang="ru-RU" dirty="0" smtClean="0"/>
          </a:p>
          <a:p>
            <a:pPr algn="l" eaLnBrk="1" hangingPunct="1"/>
            <a:r>
              <a:rPr lang="ru-RU" dirty="0" err="1" smtClean="0"/>
              <a:t>Андроид</a:t>
            </a:r>
            <a:r>
              <a:rPr lang="ru-RU" dirty="0" smtClean="0"/>
              <a:t>-планшет </a:t>
            </a:r>
            <a:r>
              <a:rPr lang="ru-RU" dirty="0"/>
              <a:t>с клавиатурой </a:t>
            </a:r>
            <a:r>
              <a:rPr lang="ru-RU" dirty="0" smtClean="0"/>
              <a:t>может стать полноценным местом разработки</a:t>
            </a:r>
          </a:p>
          <a:p>
            <a:pPr algn="l" eaLnBrk="1" hangingPunct="1"/>
            <a:r>
              <a:rPr lang="ru-RU" dirty="0"/>
              <a:t>Можно просматривать и редактировать код прямо на смартфоне </a:t>
            </a:r>
            <a:endParaRPr lang="ru-RU" dirty="0" smtClean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7839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51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263690"/>
            <a:ext cx="6348413" cy="4778336"/>
          </a:xfrm>
        </p:spPr>
        <p:txBody>
          <a:bodyPr/>
          <a:lstStyle/>
          <a:p>
            <a:pPr algn="l" eaLnBrk="1" hangingPunct="1"/>
            <a:r>
              <a:rPr lang="ru-RU" dirty="0" smtClean="0"/>
              <a:t>Поддерживает разработку с использованием </a:t>
            </a:r>
            <a:r>
              <a:rPr lang="ru-RU" dirty="0" err="1" smtClean="0"/>
              <a:t>Java</a:t>
            </a:r>
            <a:r>
              <a:rPr lang="ru-RU" dirty="0" smtClean="0"/>
              <a:t>/</a:t>
            </a:r>
            <a:r>
              <a:rPr lang="ru-RU" dirty="0" err="1" smtClean="0"/>
              <a:t>Xml</a:t>
            </a:r>
            <a:r>
              <a:rPr lang="ru-RU" dirty="0" smtClean="0"/>
              <a:t> и </a:t>
            </a:r>
            <a:r>
              <a:rPr lang="ru-RU" dirty="0" err="1"/>
              <a:t>Android</a:t>
            </a:r>
            <a:r>
              <a:rPr lang="ru-RU" dirty="0"/>
              <a:t> SDK </a:t>
            </a:r>
            <a:r>
              <a:rPr lang="ru-RU" dirty="0" smtClean="0"/>
              <a:t>так же хорошо, как с C/C</a:t>
            </a:r>
            <a:r>
              <a:rPr lang="ru-RU" dirty="0"/>
              <a:t>++ </a:t>
            </a:r>
            <a:r>
              <a:rPr lang="ru-RU" dirty="0" smtClean="0"/>
              <a:t>и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smtClean="0"/>
              <a:t>NDK</a:t>
            </a:r>
          </a:p>
          <a:p>
            <a:pPr algn="l" eaLnBrk="1" hangingPunct="1"/>
            <a:r>
              <a:rPr lang="ru-RU" dirty="0" smtClean="0"/>
              <a:t>Полностью </a:t>
            </a:r>
            <a:r>
              <a:rPr lang="ru-RU" dirty="0"/>
              <a:t>совместима с проектами </a:t>
            </a:r>
            <a:r>
              <a:rPr lang="ru-RU" dirty="0" err="1" smtClean="0"/>
              <a:t>Eclipse</a:t>
            </a:r>
            <a:endParaRPr lang="ru-RU" dirty="0" smtClean="0"/>
          </a:p>
          <a:p>
            <a:pPr eaLnBrk="1" hangingPunct="1"/>
            <a:r>
              <a:rPr lang="ru-RU" dirty="0" smtClean="0"/>
              <a:t>Интеграция с </a:t>
            </a:r>
            <a:r>
              <a:rPr lang="ru-RU" dirty="0" err="1" smtClean="0"/>
              <a:t>Dropbox</a:t>
            </a:r>
            <a:r>
              <a:rPr lang="ru-RU" dirty="0" smtClean="0"/>
              <a:t> </a:t>
            </a:r>
          </a:p>
          <a:p>
            <a:pPr algn="l" eaLnBrk="1" hangingPunct="1"/>
            <a:r>
              <a:rPr lang="ru-RU" dirty="0" smtClean="0"/>
              <a:t>Поддерживает </a:t>
            </a:r>
            <a:r>
              <a:rPr lang="ru-RU" dirty="0"/>
              <a:t>GIT для профессиональной разработки </a:t>
            </a:r>
            <a:r>
              <a:rPr lang="ru-RU" dirty="0" smtClean="0"/>
              <a:t>приложений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www.android-ide.com/img/AI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177839"/>
            <a:ext cx="10858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67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146" name="Picture 2" descr="https://pp.vk.me/c317330/v317330753/aadf/jAnMshB8Ca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8"/>
            <a:ext cx="9143999" cy="538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45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Устройство платформы </a:t>
            </a:r>
            <a:r>
              <a:rPr lang="ru-RU" dirty="0" err="1"/>
              <a:t>Android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7170" name="Picture 2" descr="https://pp.vk.me/c317330/v317330753/aae9/pBa--Vnj1X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" y="1076328"/>
            <a:ext cx="9144000" cy="538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10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 IDE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8194" name="Picture 2" descr="https://pp.vk.me/c317330/v317330753/ab03/u52RHXS0t0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7"/>
            <a:ext cx="9144000" cy="538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41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Позволяет редактировать приложение в реальном времени, отображая его поведение одновременно на устройствах с различными диагоналями экранов</a:t>
            </a:r>
          </a:p>
          <a:p>
            <a:pPr algn="l"/>
            <a:r>
              <a:rPr lang="ru-RU" dirty="0" smtClean="0"/>
              <a:t>Доступно </a:t>
            </a:r>
            <a:r>
              <a:rPr lang="ru-RU" dirty="0"/>
              <a:t>мгновенное переключение </a:t>
            </a:r>
            <a:r>
              <a:rPr lang="ru-RU" dirty="0" smtClean="0"/>
              <a:t>на различные типы верстки и размеры экранов</a:t>
            </a:r>
          </a:p>
          <a:p>
            <a:pPr algn="l"/>
            <a:r>
              <a:rPr lang="ru-RU" dirty="0" smtClean="0"/>
              <a:t>Встроены инструменты оттачивания качества приложений и выстраивания путей их монетизации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631" y="30779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68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/>
            <a:r>
              <a:rPr lang="ru-RU" dirty="0" smtClean="0"/>
              <a:t>Раздел </a:t>
            </a:r>
            <a:r>
              <a:rPr lang="ru-RU" dirty="0"/>
              <a:t>с подсказками и советами по оптимизации с тематическими </a:t>
            </a:r>
            <a:r>
              <a:rPr lang="ru-RU" dirty="0" smtClean="0"/>
              <a:t>разделами</a:t>
            </a:r>
          </a:p>
          <a:p>
            <a:pPr algn="l"/>
            <a:r>
              <a:rPr lang="ru-RU" dirty="0" smtClean="0"/>
              <a:t>Средство </a:t>
            </a:r>
            <a:r>
              <a:rPr lang="ru-RU" dirty="0"/>
              <a:t>взаимодействия с </a:t>
            </a:r>
            <a:r>
              <a:rPr lang="ru-RU" dirty="0" smtClean="0"/>
              <a:t>бета-тестерами</a:t>
            </a:r>
            <a:endParaRPr lang="en-US" dirty="0" smtClean="0"/>
          </a:p>
          <a:p>
            <a:pPr algn="l" eaLnBrk="1" hangingPunct="1"/>
            <a:r>
              <a:rPr lang="ru-RU" dirty="0" smtClean="0"/>
              <a:t>Позволяет ускорить </a:t>
            </a:r>
            <a:r>
              <a:rPr lang="ru-RU" dirty="0"/>
              <a:t>процесс разработки софтверных изделий, сделав его более </a:t>
            </a:r>
            <a:r>
              <a:rPr lang="ru-RU" dirty="0" smtClean="0"/>
              <a:t>продуктивным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6459" y="321469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9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/>
              <a:t>Android Studio (</a:t>
            </a:r>
            <a:r>
              <a:rPr lang="en-US" dirty="0" err="1"/>
              <a:t>IntelliJ</a:t>
            </a:r>
            <a:r>
              <a:rPr lang="en-US" dirty="0"/>
              <a:t> </a:t>
            </a:r>
            <a:r>
              <a:rPr lang="en-US" dirty="0" smtClean="0"/>
              <a:t>IDEA)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122" name="Picture 2" descr="https://pp.vk.me/c317330/v317330753/ab31/rzgd_M5mrR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71915"/>
            <a:ext cx="7686675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Позволяет легко разрабатывать кроссплатформенные приложения</a:t>
            </a:r>
          </a:p>
          <a:p>
            <a:pPr algn="l" eaLnBrk="1" hangingPunct="1"/>
            <a:r>
              <a:rPr lang="ru-RU" dirty="0"/>
              <a:t>Включает в себя инструменты для создания, отладки и сборки ПО, а также эмулятор </a:t>
            </a:r>
            <a:r>
              <a:rPr lang="ru-RU" dirty="0" smtClean="0"/>
              <a:t>устройств</a:t>
            </a:r>
          </a:p>
          <a:p>
            <a:pPr algn="l" eaLnBrk="1" hangingPunct="1"/>
            <a:r>
              <a:rPr lang="ru-RU" dirty="0" smtClean="0"/>
              <a:t>Поддерживает разработку для </a:t>
            </a:r>
            <a:r>
              <a:rPr lang="en-US" dirty="0"/>
              <a:t> </a:t>
            </a:r>
            <a:r>
              <a:rPr lang="en-US" dirty="0" smtClean="0"/>
              <a:t>Android</a:t>
            </a:r>
            <a:r>
              <a:rPr lang="ru-RU" dirty="0" smtClean="0"/>
              <a:t>, </a:t>
            </a:r>
            <a:r>
              <a:rPr lang="en-US" dirty="0" smtClean="0"/>
              <a:t>Apple </a:t>
            </a:r>
            <a:r>
              <a:rPr lang="en-US" dirty="0" err="1" smtClean="0"/>
              <a:t>iOS</a:t>
            </a:r>
            <a:r>
              <a:rPr lang="ru-RU" dirty="0" smtClean="0"/>
              <a:t>, </a:t>
            </a:r>
            <a:r>
              <a:rPr lang="en-US" dirty="0" smtClean="0"/>
              <a:t>Microsoft Windows 8</a:t>
            </a:r>
            <a:r>
              <a:rPr lang="ru-RU" dirty="0" smtClean="0"/>
              <a:t>, </a:t>
            </a:r>
            <a:r>
              <a:rPr lang="en-US" dirty="0" err="1" smtClean="0"/>
              <a:t>Tizen</a:t>
            </a:r>
            <a:r>
              <a:rPr lang="ru-RU" dirty="0"/>
              <a:t> </a:t>
            </a:r>
            <a:endParaRPr lang="ru-RU" dirty="0" smtClean="0"/>
          </a:p>
          <a:p>
            <a:pPr algn="l" eaLnBrk="1" hangingPunct="1"/>
            <a:r>
              <a:rPr lang="ru-RU" dirty="0" smtClean="0"/>
              <a:t>Языки разработки</a:t>
            </a:r>
            <a:r>
              <a:rPr lang="en-US" dirty="0" smtClean="0"/>
              <a:t> HTML5</a:t>
            </a:r>
            <a:r>
              <a:rPr lang="ru-RU" dirty="0" smtClean="0"/>
              <a:t> и </a:t>
            </a:r>
            <a:r>
              <a:rPr lang="en-US" dirty="0" smtClean="0"/>
              <a:t>JavaScript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332656"/>
            <a:ext cx="1695598" cy="17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050" name="Picture 2" descr="https://pp.vk.me/c317330/v317330753/ab17/Kn9UVuZe8z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7344"/>
            <a:ext cx="7501310" cy="4445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4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074" name="Picture 2" descr="https://pp.vk.me/c317330/v317330753/ab21/selUGHjzJp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19245"/>
            <a:ext cx="7562800" cy="448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85875"/>
            <a:ext cx="7794326" cy="438216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3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Intel XDK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6092"/>
            <a:ext cx="7801719" cy="43863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6376" y="76200"/>
            <a:ext cx="105727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ru-RU" dirty="0" err="1"/>
              <a:t>Android</a:t>
            </a:r>
            <a:r>
              <a:rPr lang="ru-RU" dirty="0"/>
              <a:t> — операционная система для мобильных устройств (смартфонов, КПК, планшетных компьютеров), основанная на ядре </a:t>
            </a:r>
            <a:r>
              <a:rPr lang="ru-RU" dirty="0" err="1" smtClean="0"/>
              <a:t>Linux</a:t>
            </a:r>
            <a:endParaRPr lang="ru-RU" dirty="0"/>
          </a:p>
          <a:p>
            <a:pPr algn="l" eaLnBrk="1" hangingPunct="1"/>
            <a:r>
              <a:rPr lang="ru-RU" dirty="0" smtClean="0"/>
              <a:t>Позволяет </a:t>
            </a:r>
            <a:r>
              <a:rPr lang="ru-RU" dirty="0"/>
              <a:t>создавать </a:t>
            </a:r>
            <a:r>
              <a:rPr lang="ru-RU" dirty="0" err="1"/>
              <a:t>Java</a:t>
            </a:r>
            <a:r>
              <a:rPr lang="ru-RU" dirty="0"/>
              <a:t>-приложения, управляющие устройством через разработанные </a:t>
            </a:r>
            <a:r>
              <a:rPr lang="ru-RU" dirty="0" err="1"/>
              <a:t>Google</a:t>
            </a:r>
            <a:r>
              <a:rPr lang="ru-RU" dirty="0"/>
              <a:t> </a:t>
            </a:r>
            <a:r>
              <a:rPr lang="ru-RU" dirty="0" smtClean="0"/>
              <a:t>библиотеки</a:t>
            </a:r>
          </a:p>
          <a:p>
            <a:pPr algn="l" eaLnBrk="1" hangingPunct="1"/>
            <a:r>
              <a:rPr lang="ru-RU" dirty="0" smtClean="0"/>
              <a:t>Есть </a:t>
            </a:r>
            <a:r>
              <a:rPr lang="ru-RU" dirty="0"/>
              <a:t>возможность писать приложения на Си и некоторых других языках </a:t>
            </a:r>
            <a:r>
              <a:rPr lang="ru-RU" dirty="0" smtClean="0"/>
              <a:t>программирования</a:t>
            </a:r>
            <a:endParaRPr lang="ru-RU" dirty="0"/>
          </a:p>
          <a:p>
            <a:pPr algn="l" eaLnBrk="1" hangingPunct="1"/>
            <a:r>
              <a:rPr lang="ru-RU" dirty="0"/>
              <a:t>Официальный сайт:  </a:t>
            </a:r>
            <a:r>
              <a:rPr lang="ru-RU" dirty="0" smtClean="0">
                <a:hlinkClick r:id="rId3"/>
              </a:rPr>
              <a:t>www.android.com</a:t>
            </a:r>
            <a:r>
              <a:rPr lang="ru-RU" dirty="0" smtClean="0"/>
              <a:t> 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7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Инструменты разработки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lvl="0"/>
            <a:r>
              <a:rPr lang="en-US" dirty="0"/>
              <a:t>Google Android SDK (ADT Bundle)</a:t>
            </a:r>
            <a:endParaRPr lang="ru-RU" dirty="0"/>
          </a:p>
          <a:p>
            <a:pPr lvl="0"/>
            <a:r>
              <a:rPr lang="en-US" dirty="0"/>
              <a:t>Android </a:t>
            </a:r>
            <a:r>
              <a:rPr lang="en-US" dirty="0" smtClean="0"/>
              <a:t>NDK</a:t>
            </a:r>
            <a:endParaRPr lang="ru-RU" dirty="0" smtClean="0"/>
          </a:p>
          <a:p>
            <a:pPr lvl="0"/>
            <a:r>
              <a:rPr lang="ru-RU" dirty="0" err="1"/>
              <a:t>Marmalade</a:t>
            </a:r>
            <a:r>
              <a:rPr lang="ru-RU" dirty="0"/>
              <a:t> SDK</a:t>
            </a:r>
          </a:p>
          <a:p>
            <a:pPr lvl="0"/>
            <a:r>
              <a:rPr lang="en-US" dirty="0" smtClean="0"/>
              <a:t>Cygwin </a:t>
            </a:r>
            <a:r>
              <a:rPr lang="en-US" dirty="0"/>
              <a:t>(for Microsoft Window OS)</a:t>
            </a:r>
            <a:endParaRPr lang="ru-RU" dirty="0"/>
          </a:p>
          <a:p>
            <a:pPr marL="0" indent="0" eaLnBrk="1" hangingPunct="1">
              <a:buNone/>
            </a:pPr>
            <a:endParaRPr lang="en-US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</a:t>
            </a:r>
            <a:r>
              <a:rPr lang="en-US" dirty="0" smtClean="0"/>
              <a:t>Intel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Intel* Hardware Accelerated Execution Manager (Intel* HAXM)</a:t>
            </a:r>
            <a:endParaRPr lang="ru-RU" dirty="0"/>
          </a:p>
          <a:p>
            <a:pPr lvl="0"/>
            <a:r>
              <a:rPr lang="en-US" dirty="0"/>
              <a:t>Intel* Graphics Performance Analyzers (Intel* GPA) System Analyzer</a:t>
            </a:r>
            <a:endParaRPr lang="ru-RU" dirty="0"/>
          </a:p>
          <a:p>
            <a:pPr lvl="0"/>
            <a:r>
              <a:rPr lang="en-US" dirty="0"/>
              <a:t>Intel* Integrated Performance Primitives (Intel* IPP) Preview</a:t>
            </a:r>
            <a:endParaRPr lang="ru-RU" dirty="0"/>
          </a:p>
          <a:p>
            <a:pPr lvl="0"/>
            <a:r>
              <a:rPr lang="en-US" dirty="0"/>
              <a:t>Intel* Threading Building Blocks (Intel* TBB)</a:t>
            </a:r>
            <a:endParaRPr lang="ru-RU" dirty="0"/>
          </a:p>
          <a:p>
            <a:pPr lvl="0"/>
            <a:r>
              <a:rPr lang="en-US" dirty="0"/>
              <a:t>Intel* Software </a:t>
            </a:r>
            <a:r>
              <a:rPr lang="en-US" dirty="0" smtClean="0"/>
              <a:t>Manager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8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Android </a:t>
            </a:r>
            <a:r>
              <a:rPr lang="ru-RU" dirty="0"/>
              <a:t>для разработчика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Необходимое ПО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algn="l" eaLnBrk="1" hangingPunct="1"/>
            <a:r>
              <a:rPr lang="en-US" dirty="0" smtClean="0"/>
              <a:t>JDK</a:t>
            </a:r>
            <a:r>
              <a:rPr lang="ru-RU" dirty="0"/>
              <a:t> </a:t>
            </a:r>
            <a:r>
              <a:rPr lang="ru-RU" dirty="0" smtClean="0"/>
              <a:t>(</a:t>
            </a:r>
            <a:r>
              <a:rPr lang="en-US" dirty="0"/>
              <a:t>Java Development </a:t>
            </a:r>
            <a:r>
              <a:rPr lang="en-US" dirty="0" smtClean="0"/>
              <a:t>Kit</a:t>
            </a:r>
            <a:r>
              <a:rPr lang="ru-RU" dirty="0" smtClean="0"/>
              <a:t> − бесплатно </a:t>
            </a:r>
            <a:r>
              <a:rPr lang="ru-RU" dirty="0"/>
              <a:t>распространяемый компанией </a:t>
            </a:r>
            <a:r>
              <a:rPr lang="ru-RU" dirty="0" err="1"/>
              <a:t>Oracle</a:t>
            </a:r>
            <a:r>
              <a:rPr lang="ru-RU" dirty="0"/>
              <a:t> </a:t>
            </a:r>
            <a:r>
              <a:rPr lang="ru-RU" dirty="0" err="1"/>
              <a:t>Corporation</a:t>
            </a:r>
            <a:r>
              <a:rPr lang="ru-RU" dirty="0"/>
              <a:t> </a:t>
            </a:r>
            <a:r>
              <a:rPr lang="ru-RU" dirty="0" smtClean="0"/>
              <a:t>комплект </a:t>
            </a:r>
            <a:r>
              <a:rPr lang="ru-RU" dirty="0"/>
              <a:t>разработчика приложений на языке </a:t>
            </a:r>
            <a:r>
              <a:rPr lang="ru-RU" dirty="0" err="1" smtClean="0"/>
              <a:t>Java</a:t>
            </a:r>
            <a:r>
              <a:rPr lang="ru-RU" dirty="0" smtClean="0"/>
              <a:t>)</a:t>
            </a:r>
            <a:endParaRPr lang="en-US" dirty="0" smtClean="0"/>
          </a:p>
          <a:p>
            <a:pPr eaLnBrk="1" hangingPunct="1"/>
            <a:r>
              <a:rPr lang="en-US" dirty="0" smtClean="0"/>
              <a:t>Android IDE</a:t>
            </a:r>
          </a:p>
          <a:p>
            <a:pPr eaLnBrk="1" hangingPunct="1"/>
            <a:r>
              <a:rPr lang="en-US" dirty="0" smtClean="0"/>
              <a:t>USB </a:t>
            </a:r>
            <a:r>
              <a:rPr lang="ru-RU" dirty="0" smtClean="0"/>
              <a:t>драйвер для </a:t>
            </a:r>
            <a:r>
              <a:rPr lang="en-US" dirty="0" smtClean="0"/>
              <a:t>Windows</a:t>
            </a:r>
            <a:r>
              <a:rPr lang="ru-RU" dirty="0" smtClean="0"/>
              <a:t> (для отладки на устройствах)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50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Состав приложения</a:t>
            </a:r>
          </a:p>
        </p:txBody>
      </p:sp>
      <p:graphicFrame>
        <p:nvGraphicFramePr>
          <p:cNvPr id="3" name="Объект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8424350"/>
              </p:ext>
            </p:extLst>
          </p:nvPr>
        </p:nvGraphicFramePr>
        <p:xfrm>
          <a:off x="609600" y="1500188"/>
          <a:ext cx="6348413" cy="4541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84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Activity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90392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Activity</a:t>
            </a:r>
            <a:r>
              <a:rPr lang="ru-RU" dirty="0"/>
              <a:t> – основная единица графического интерфейса </a:t>
            </a:r>
            <a:r>
              <a:rPr lang="ru-RU" dirty="0" smtClean="0"/>
              <a:t>(</a:t>
            </a:r>
            <a:r>
              <a:rPr lang="ru-RU" dirty="0"/>
              <a:t>аналог окна или экранной формы)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500188"/>
            <a:ext cx="2642062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Activity Lifecycle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l">
              <a:buNone/>
            </a:pPr>
            <a:r>
              <a:rPr lang="ru-RU" dirty="0" smtClean="0"/>
              <a:t>Активность может</a:t>
            </a:r>
            <a:br>
              <a:rPr lang="ru-RU" dirty="0" smtClean="0"/>
            </a:br>
            <a:r>
              <a:rPr lang="ru-RU" dirty="0" smtClean="0"/>
              <a:t>находиться в состояниях:</a:t>
            </a:r>
            <a:endParaRPr lang="en-US" dirty="0" smtClean="0"/>
          </a:p>
          <a:p>
            <a:r>
              <a:rPr lang="ru-RU" dirty="0" err="1" smtClean="0"/>
              <a:t>Active</a:t>
            </a:r>
            <a:endParaRPr lang="ru-RU" dirty="0"/>
          </a:p>
          <a:p>
            <a:r>
              <a:rPr lang="ru-RU" dirty="0" err="1"/>
              <a:t>Paused</a:t>
            </a:r>
            <a:r>
              <a:rPr lang="ru-RU" dirty="0"/>
              <a:t> </a:t>
            </a:r>
            <a:endParaRPr lang="en-US" dirty="0" smtClean="0"/>
          </a:p>
          <a:p>
            <a:r>
              <a:rPr lang="ru-RU" dirty="0" err="1" smtClean="0"/>
              <a:t>Stopped</a:t>
            </a:r>
            <a:r>
              <a:rPr lang="ru-RU" dirty="0" smtClean="0"/>
              <a:t> </a:t>
            </a:r>
            <a:endParaRPr lang="en-US" dirty="0"/>
          </a:p>
          <a:p>
            <a:r>
              <a:rPr lang="ru-RU" dirty="0" err="1" smtClean="0"/>
              <a:t>Dead</a:t>
            </a:r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67944" y="404664"/>
            <a:ext cx="449972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101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Content Provider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algn="l" eaLnBrk="1" hangingPunct="1"/>
            <a:r>
              <a:rPr lang="ru-RU" dirty="0" err="1"/>
              <a:t>Content</a:t>
            </a:r>
            <a:r>
              <a:rPr lang="ru-RU" dirty="0"/>
              <a:t> </a:t>
            </a:r>
            <a:r>
              <a:rPr lang="ru-RU" dirty="0" err="1"/>
              <a:t>Provider</a:t>
            </a:r>
            <a:r>
              <a:rPr lang="ru-RU" dirty="0"/>
              <a:t> – “прослойка” между приложением и хранилищами данных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01450"/>
            <a:ext cx="3550840" cy="3550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023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Intent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7706816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err="1" smtClean="0"/>
              <a:t>Intent</a:t>
            </a:r>
            <a:r>
              <a:rPr lang="en-US" dirty="0" smtClean="0"/>
              <a:t>s</a:t>
            </a:r>
            <a:r>
              <a:rPr lang="ru-RU" dirty="0" smtClean="0"/>
              <a:t> </a:t>
            </a:r>
            <a:r>
              <a:rPr lang="ru-RU" dirty="0"/>
              <a:t>– системные </a:t>
            </a:r>
            <a:r>
              <a:rPr lang="ru-RU" dirty="0" smtClean="0"/>
              <a:t>сообщения, </a:t>
            </a:r>
            <a:r>
              <a:rPr lang="ru-RU" dirty="0"/>
              <a:t>позволяющие приложениям обмениваться информацией между собой и с операционной </a:t>
            </a:r>
            <a:r>
              <a:rPr lang="ru-RU" dirty="0" smtClean="0"/>
              <a:t>системой</a:t>
            </a:r>
            <a:r>
              <a:rPr lang="ru-RU" dirty="0"/>
              <a:t>:</a:t>
            </a:r>
          </a:p>
          <a:p>
            <a:pPr algn="l" eaLnBrk="1" hangingPunct="1"/>
            <a:r>
              <a:rPr lang="ru-RU" dirty="0" smtClean="0"/>
              <a:t>поступление </a:t>
            </a:r>
            <a:r>
              <a:rPr lang="ru-RU" dirty="0"/>
              <a:t>телефонного звонка</a:t>
            </a:r>
          </a:p>
          <a:p>
            <a:pPr algn="l" eaLnBrk="1" hangingPunct="1"/>
            <a:r>
              <a:rPr lang="ru-RU" dirty="0"/>
              <a:t>приход </a:t>
            </a:r>
            <a:r>
              <a:rPr lang="ru-RU" dirty="0" err="1"/>
              <a:t>sms</a:t>
            </a:r>
            <a:r>
              <a:rPr lang="ru-RU" dirty="0"/>
              <a:t>-сообщения</a:t>
            </a:r>
          </a:p>
          <a:p>
            <a:pPr algn="l" eaLnBrk="1" hangingPunct="1"/>
            <a:r>
              <a:rPr lang="ru-RU" dirty="0"/>
              <a:t>вставлена SD-карта</a:t>
            </a:r>
          </a:p>
          <a:p>
            <a:pPr algn="l" eaLnBrk="1" hangingPunct="1"/>
            <a:r>
              <a:rPr lang="ru-RU" dirty="0"/>
              <a:t>запущена новая </a:t>
            </a:r>
            <a:r>
              <a:rPr lang="ru-RU" dirty="0" smtClean="0"/>
              <a:t>активность</a:t>
            </a:r>
            <a:endParaRPr lang="en-US" dirty="0" smtClean="0"/>
          </a:p>
          <a:p>
            <a:pPr marL="0" indent="0" algn="l" eaLnBrk="1" hangingPunct="1">
              <a:buNone/>
            </a:pPr>
            <a:r>
              <a:rPr lang="en-US" dirty="0" smtClean="0"/>
              <a:t>Intents </a:t>
            </a:r>
            <a:r>
              <a:rPr lang="ru-RU" dirty="0" smtClean="0"/>
              <a:t>– рекомендованный способ взаимодействия компонентов приложения.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2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en-US" dirty="0" smtClean="0"/>
              <a:t>Services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962400" cy="4541837"/>
          </a:xfrm>
        </p:spPr>
        <p:txBody>
          <a:bodyPr/>
          <a:lstStyle/>
          <a:p>
            <a:pPr marL="0" indent="0" algn="l" eaLnBrk="1" hangingPunct="1">
              <a:buNone/>
            </a:pPr>
            <a:r>
              <a:rPr lang="ru-RU" dirty="0"/>
              <a:t>П</a:t>
            </a:r>
            <a:r>
              <a:rPr lang="ru-RU" dirty="0" smtClean="0"/>
              <a:t>риложения</a:t>
            </a:r>
            <a:r>
              <a:rPr lang="ru-RU" dirty="0"/>
              <a:t>, не имеющие GUI и </a:t>
            </a:r>
            <a:r>
              <a:rPr lang="ru-RU" dirty="0" smtClean="0"/>
              <a:t>выполняющиеся </a:t>
            </a:r>
            <a:r>
              <a:rPr lang="ru-RU" dirty="0"/>
              <a:t>в фоновом </a:t>
            </a:r>
            <a:r>
              <a:rPr lang="ru-RU" dirty="0" smtClean="0"/>
              <a:t>режиме.</a:t>
            </a:r>
            <a:endParaRPr lang="ru-RU" dirty="0"/>
          </a:p>
          <a:p>
            <a:pPr marL="0" indent="0" algn="l" eaLnBrk="1" hangingPunct="1">
              <a:buNone/>
            </a:pPr>
            <a:r>
              <a:rPr lang="ru-RU" dirty="0" smtClean="0"/>
              <a:t>Примеры </a:t>
            </a:r>
            <a:r>
              <a:rPr lang="ru-RU" dirty="0"/>
              <a:t>сервисов:</a:t>
            </a:r>
          </a:p>
          <a:p>
            <a:pPr algn="l" eaLnBrk="1" hangingPunct="1"/>
            <a:r>
              <a:rPr lang="ru-RU" dirty="0"/>
              <a:t>проверка электронной почты</a:t>
            </a:r>
          </a:p>
          <a:p>
            <a:pPr algn="l" eaLnBrk="1" hangingPunct="1"/>
            <a:r>
              <a:rPr lang="ru-RU" dirty="0"/>
              <a:t>получение </a:t>
            </a:r>
            <a:r>
              <a:rPr lang="ru-RU" dirty="0" err="1"/>
              <a:t>гео</a:t>
            </a:r>
            <a:r>
              <a:rPr lang="ru-RU" dirty="0"/>
              <a:t>-информации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0188"/>
            <a:ext cx="3040063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681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Доля </a:t>
            </a:r>
            <a:r>
              <a:rPr lang="en-US" dirty="0" smtClean="0"/>
              <a:t>Android </a:t>
            </a:r>
            <a:r>
              <a:rPr lang="ru-RU" dirty="0" smtClean="0"/>
              <a:t>на рынке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2" descr="File:World Wide Smartphone Sales Share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94" y="1203146"/>
            <a:ext cx="7156458" cy="488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5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Эмуляторы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Эмуляция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914728" cy="4541837"/>
          </a:xfrm>
        </p:spPr>
        <p:txBody>
          <a:bodyPr/>
          <a:lstStyle/>
          <a:p>
            <a:pPr marL="0" indent="0" algn="l" eaLnBrk="1" hangingPunct="1">
              <a:lnSpc>
                <a:spcPct val="120000"/>
              </a:lnSpc>
              <a:spcBef>
                <a:spcPts val="600"/>
              </a:spcBef>
              <a:buNone/>
            </a:pPr>
            <a:r>
              <a:rPr lang="ru-RU" b="1" dirty="0" err="1"/>
              <a:t>Эмуля́ция</a:t>
            </a:r>
            <a:r>
              <a:rPr lang="ru-RU" dirty="0"/>
              <a:t> (</a:t>
            </a:r>
            <a:r>
              <a:rPr lang="ru-RU" dirty="0">
                <a:hlinkClick r:id="rId3" tooltip="Английский язык"/>
              </a:rPr>
              <a:t>англ.</a:t>
            </a:r>
            <a:r>
              <a:rPr lang="ru-RU" dirty="0"/>
              <a:t>  </a:t>
            </a:r>
            <a:r>
              <a:rPr lang="ru-RU" i="1" dirty="0" err="1"/>
              <a:t>emulation</a:t>
            </a:r>
            <a:r>
              <a:rPr lang="ru-RU" dirty="0"/>
              <a:t>) в </a:t>
            </a:r>
            <a:r>
              <a:rPr lang="ru-RU" dirty="0">
                <a:hlinkClick r:id="rId4" tooltip="Вычислительная техника"/>
              </a:rPr>
              <a:t>вычислительной технике</a:t>
            </a:r>
            <a:r>
              <a:rPr lang="ru-RU" dirty="0"/>
              <a:t> — комплекс программных, аппаратных средств или их сочетание, предназначенное для копирования (или </a:t>
            </a:r>
            <a:r>
              <a:rPr lang="ru-RU" i="1" dirty="0"/>
              <a:t>эмулирования</a:t>
            </a:r>
            <a:r>
              <a:rPr lang="ru-RU" dirty="0"/>
              <a:t>) функций одной вычислительной системы (</a:t>
            </a:r>
            <a:r>
              <a:rPr lang="ru-RU" i="1" dirty="0"/>
              <a:t>гостя</a:t>
            </a:r>
            <a:r>
              <a:rPr lang="ru-RU" dirty="0"/>
              <a:t>) на другой, отличной от первой, вычислительной системе (</a:t>
            </a:r>
            <a:r>
              <a:rPr lang="ru-RU" i="1" dirty="0"/>
              <a:t>хосте</a:t>
            </a:r>
            <a:r>
              <a:rPr lang="ru-RU" dirty="0"/>
              <a:t>) таким образом, чтобы эмулированное поведение как можно ближе соответствовало поведению оригинальной системы (</a:t>
            </a:r>
            <a:r>
              <a:rPr lang="ru-RU" i="1" dirty="0"/>
              <a:t>гостя</a:t>
            </a:r>
            <a:r>
              <a:rPr lang="ru-RU" dirty="0"/>
              <a:t>). Целью является максимально точное воспроизведение </a:t>
            </a:r>
            <a:r>
              <a:rPr lang="ru-RU" dirty="0" smtClean="0"/>
              <a:t>поведения </a:t>
            </a:r>
            <a:r>
              <a:rPr lang="en-US" dirty="0" smtClean="0"/>
              <a:t>[</a:t>
            </a:r>
            <a:r>
              <a:rPr lang="ru-RU" dirty="0" smtClean="0"/>
              <a:t>…</a:t>
            </a:r>
            <a:r>
              <a:rPr lang="en-US" dirty="0" smtClean="0"/>
              <a:t>]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8" y="185737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Стандартный эмулятор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3818383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Эмулятор </a:t>
            </a:r>
            <a:r>
              <a:rPr lang="en-US" dirty="0" smtClean="0"/>
              <a:t>— </a:t>
            </a:r>
            <a:r>
              <a:rPr lang="ru-RU" dirty="0" smtClean="0"/>
              <a:t>виртуальное мобильное устройство, которое запускается на компьютере</a:t>
            </a:r>
          </a:p>
          <a:p>
            <a:pPr algn="l" eaLnBrk="1" hangingPunct="1"/>
            <a:r>
              <a:rPr lang="ru-RU" dirty="0" smtClean="0"/>
              <a:t>Позволяет разрабатывать и тестировать приложения без использования реальных устройств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496" y="979356"/>
            <a:ext cx="3940269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1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Недостатки эмуляторов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smtClean="0"/>
              <a:t>Требует много системных ресурсов</a:t>
            </a:r>
          </a:p>
          <a:p>
            <a:pPr eaLnBrk="1" hangingPunct="1"/>
            <a:r>
              <a:rPr lang="ru-RU" dirty="0" smtClean="0"/>
              <a:t>Из-за различий в архитектуре процессоров компьютера и смартфона медленно запускается</a:t>
            </a:r>
          </a:p>
          <a:p>
            <a:pPr eaLnBrk="1" hangingPunct="1"/>
            <a:r>
              <a:rPr lang="ru-RU" dirty="0" smtClean="0"/>
              <a:t>В некоторых случаях эмулятора недостаточно</a:t>
            </a:r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8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Запуск приложения на эмуляторе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85875"/>
            <a:ext cx="4102915" cy="473223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712" y="1285874"/>
            <a:ext cx="4129838" cy="473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46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Альтернативные эмуляторы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r>
              <a:rPr lang="ru-RU" dirty="0" err="1"/>
              <a:t>Genymotion</a:t>
            </a:r>
            <a:r>
              <a:rPr lang="ru-RU" dirty="0"/>
              <a:t> </a:t>
            </a:r>
            <a:r>
              <a:rPr lang="ru-RU" dirty="0" smtClean="0"/>
              <a:t>− </a:t>
            </a:r>
            <a:r>
              <a:rPr lang="ru-RU" dirty="0"/>
              <a:t>быстрый эмулятор </a:t>
            </a:r>
            <a:r>
              <a:rPr lang="ru-RU" dirty="0" err="1" smtClean="0"/>
              <a:t>Android</a:t>
            </a:r>
            <a:endParaRPr lang="ru-RU" dirty="0" smtClean="0"/>
          </a:p>
          <a:p>
            <a:pPr eaLnBrk="1" hangingPunct="1"/>
            <a:r>
              <a:rPr lang="ru-RU" dirty="0" smtClean="0"/>
              <a:t>Содержит предварительно </a:t>
            </a:r>
            <a:r>
              <a:rPr lang="ru-RU" dirty="0"/>
              <a:t>настроенные образы </a:t>
            </a:r>
            <a:r>
              <a:rPr lang="ru-RU" dirty="0" err="1"/>
              <a:t>Android</a:t>
            </a:r>
            <a:r>
              <a:rPr lang="ru-RU" dirty="0"/>
              <a:t> (x86 с аппаратным ускорением </a:t>
            </a:r>
            <a:r>
              <a:rPr lang="ru-RU" dirty="0" err="1"/>
              <a:t>OpenGL</a:t>
            </a:r>
            <a:r>
              <a:rPr lang="ru-RU" dirty="0" smtClean="0"/>
              <a:t>)</a:t>
            </a:r>
          </a:p>
          <a:p>
            <a:pPr algn="l" eaLnBrk="1" hangingPunct="1"/>
            <a:r>
              <a:rPr lang="ru-RU" dirty="0" err="1" smtClean="0"/>
              <a:t>Genymotion</a:t>
            </a:r>
            <a:r>
              <a:rPr lang="ru-RU" dirty="0" smtClean="0"/>
              <a:t> </a:t>
            </a:r>
            <a:r>
              <a:rPr lang="ru-RU" dirty="0"/>
              <a:t>доступен для </a:t>
            </a:r>
            <a:r>
              <a:rPr lang="ru-RU" dirty="0" err="1"/>
              <a:t>Linux</a:t>
            </a:r>
            <a:r>
              <a:rPr lang="ru-RU" dirty="0"/>
              <a:t>, </a:t>
            </a:r>
            <a:r>
              <a:rPr lang="ru-RU" dirty="0" err="1"/>
              <a:t>Windows</a:t>
            </a:r>
            <a:r>
              <a:rPr lang="ru-RU" dirty="0"/>
              <a:t> и </a:t>
            </a:r>
            <a:r>
              <a:rPr lang="ru-RU" dirty="0" err="1"/>
              <a:t>Mac</a:t>
            </a:r>
            <a:r>
              <a:rPr lang="ru-RU" dirty="0"/>
              <a:t> OS X и требует </a:t>
            </a:r>
            <a:r>
              <a:rPr lang="ru-RU" dirty="0" err="1" smtClean="0"/>
              <a:t>VirtualBox</a:t>
            </a:r>
            <a:endParaRPr lang="ru-RU" dirty="0"/>
          </a:p>
          <a:p>
            <a:pPr algn="l" eaLnBrk="1" hangingPunct="1"/>
            <a:r>
              <a:rPr lang="ru-RU" dirty="0" smtClean="0"/>
              <a:t>Активно развивается </a:t>
            </a:r>
            <a:r>
              <a:rPr lang="ru-RU" dirty="0" smtClean="0">
                <a:sym typeface="Wingdings" panose="05000000000000000000" pitchFamily="2" charset="2"/>
              </a:rPr>
              <a:t>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2800" dirty="0" err="1"/>
              <a:t>Genymotion</a:t>
            </a:r>
            <a:r>
              <a:rPr lang="en-US" b="1" dirty="0"/>
              <a:t/>
            </a:r>
            <a:br>
              <a:rPr lang="en-US" b="1" dirty="0"/>
            </a:b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1026" name="Picture 2" descr="http://habrastorage.org/storage2/6da/45d/2fb/6da45d2fb61449f1088798ced8d9fe0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0331"/>
            <a:ext cx="6835344" cy="444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91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Возможности отладки на реальных устройствах</a:t>
            </a:r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4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Отладка на устройствах</a:t>
            </a:r>
          </a:p>
        </p:txBody>
      </p:sp>
      <p:graphicFrame>
        <p:nvGraphicFramePr>
          <p:cNvPr id="2" name="Объект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472126"/>
              </p:ext>
            </p:extLst>
          </p:nvPr>
        </p:nvGraphicFramePr>
        <p:xfrm>
          <a:off x="609600" y="1124744"/>
          <a:ext cx="6348413" cy="49172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3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устройства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467544" y="1500188"/>
            <a:ext cx="4034408" cy="4541837"/>
          </a:xfrm>
        </p:spPr>
        <p:txBody>
          <a:bodyPr/>
          <a:lstStyle/>
          <a:p>
            <a:pPr algn="l" eaLnBrk="1" hangingPunct="1"/>
            <a:r>
              <a:rPr lang="ru-RU" dirty="0" smtClean="0"/>
              <a:t>Необходимо включить режим отладки по </a:t>
            </a:r>
            <a:r>
              <a:rPr lang="en-US" dirty="0" smtClean="0"/>
              <a:t>USB</a:t>
            </a:r>
            <a:endParaRPr lang="ru-RU" dirty="0" smtClean="0"/>
          </a:p>
          <a:p>
            <a:pPr algn="l" eaLnBrk="1" hangingPunct="1"/>
            <a:r>
              <a:rPr lang="ru-RU" dirty="0" smtClean="0"/>
              <a:t>Для запуска *</a:t>
            </a:r>
            <a:r>
              <a:rPr lang="en-US" dirty="0" smtClean="0"/>
              <a:t>.</a:t>
            </a:r>
            <a:r>
              <a:rPr lang="en-US" dirty="0" err="1" smtClean="0"/>
              <a:t>apk</a:t>
            </a:r>
            <a:r>
              <a:rPr lang="ru-RU" dirty="0" smtClean="0"/>
              <a:t>, полученных</a:t>
            </a:r>
            <a:r>
              <a:rPr lang="en-US" dirty="0" smtClean="0"/>
              <a:t> </a:t>
            </a:r>
            <a:r>
              <a:rPr lang="ru-RU" dirty="0" smtClean="0"/>
              <a:t>не из магазина приложений </a:t>
            </a:r>
            <a:r>
              <a:rPr lang="en-US" dirty="0" smtClean="0"/>
              <a:t>Google Play</a:t>
            </a:r>
            <a:r>
              <a:rPr lang="ru-RU" dirty="0" smtClean="0"/>
              <a:t>, необходимо разрешить установку приложений из альтернативных источников 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859160"/>
            <a:ext cx="291126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8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Достижения и проблемы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599" y="1285860"/>
            <a:ext cx="6347714" cy="4755503"/>
          </a:xfrm>
        </p:spPr>
        <p:txBody>
          <a:bodyPr/>
          <a:lstStyle/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/>
              <a:t>Фрагментация рынка (более 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40</a:t>
            </a:r>
            <a:r>
              <a:rPr lang="ru-RU" dirty="0">
                <a:solidFill>
                  <a:schemeClr val="tx1"/>
                </a:solidFill>
                <a:cs typeface="Arial" charset="0"/>
              </a:rPr>
              <a:t>0</a:t>
            </a:r>
            <a:r>
              <a:rPr lang="en-US" dirty="0">
                <a:solidFill>
                  <a:schemeClr val="tx1"/>
                </a:solidFill>
                <a:cs typeface="Arial" charset="0"/>
              </a:rPr>
              <a:t>0 </a:t>
            </a:r>
            <a:r>
              <a:rPr lang="ru-RU" dirty="0" smtClean="0">
                <a:solidFill>
                  <a:schemeClr val="tx1"/>
                </a:solidFill>
                <a:cs typeface="Arial" charset="0"/>
              </a:rPr>
              <a:t>моделей)</a:t>
            </a:r>
          </a:p>
          <a:p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7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00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 млн. </a:t>
            </a:r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устройств 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продано, </a:t>
            </a:r>
            <a:r>
              <a:rPr lang="en-US" sz="2000" dirty="0">
                <a:solidFill>
                  <a:schemeClr val="tx1"/>
                </a:solidFill>
                <a:cs typeface="Arial" charset="0"/>
              </a:rPr>
              <a:t>850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 тыс. устройств активируются </a:t>
            </a:r>
            <a:r>
              <a:rPr lang="ru-RU" sz="2000" dirty="0" smtClean="0">
                <a:solidFill>
                  <a:schemeClr val="tx1"/>
                </a:solidFill>
                <a:cs typeface="Arial" charset="0"/>
              </a:rPr>
              <a:t>каждый </a:t>
            </a:r>
            <a:r>
              <a:rPr lang="ru-RU" sz="2000" dirty="0">
                <a:solidFill>
                  <a:schemeClr val="tx1"/>
                </a:solidFill>
                <a:cs typeface="Arial" charset="0"/>
              </a:rPr>
              <a:t>день</a:t>
            </a:r>
            <a:endParaRPr lang="en-US" sz="2000" dirty="0">
              <a:solidFill>
                <a:schemeClr val="tx1"/>
              </a:solidFill>
              <a:cs typeface="Arial" charset="0"/>
            </a:endParaRPr>
          </a:p>
          <a:p>
            <a:r>
              <a:rPr lang="ru-RU" dirty="0" smtClean="0"/>
              <a:t>Проблемы </a:t>
            </a:r>
            <a:r>
              <a:rPr lang="ru-RU" dirty="0"/>
              <a:t>с аппаратной совместимостью</a:t>
            </a:r>
          </a:p>
          <a:p>
            <a:r>
              <a:rPr lang="ru-RU" dirty="0"/>
              <a:t>Безопасность</a:t>
            </a:r>
          </a:p>
          <a:p>
            <a:r>
              <a:rPr lang="ru-RU" dirty="0"/>
              <a:t>Обратная стороны популярности и открытости платформы</a:t>
            </a:r>
          </a:p>
          <a:p>
            <a:r>
              <a:rPr lang="ru-RU" dirty="0"/>
              <a:t>Недостаток  централизованной поддержки</a:t>
            </a:r>
          </a:p>
          <a:p>
            <a:endParaRPr lang="ru-RU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3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003" y="1523707"/>
            <a:ext cx="3943350" cy="439102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65" y="1500188"/>
            <a:ext cx="4092751" cy="441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8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" y="1476386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в этом и следующем окне!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744" y="1285875"/>
            <a:ext cx="5367114" cy="391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5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150" y="1247775"/>
            <a:ext cx="5981700" cy="4362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2314575"/>
            <a:ext cx="41814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6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algn="l" eaLnBrk="1" hangingPunct="1"/>
            <a:r>
              <a:rPr lang="ru-RU" dirty="0" smtClean="0"/>
              <a:t>Папка с драйвером: </a:t>
            </a:r>
            <a:r>
              <a:rPr lang="en-US" dirty="0" smtClean="0"/>
              <a:t>\adt-bundle-windows-x86-20130729\</a:t>
            </a:r>
            <a:r>
              <a:rPr lang="en-US" dirty="0" err="1" smtClean="0"/>
              <a:t>sdk</a:t>
            </a:r>
            <a:r>
              <a:rPr lang="en-US" dirty="0" smtClean="0"/>
              <a:t>\extras\google\</a:t>
            </a:r>
            <a:r>
              <a:rPr lang="en-US" dirty="0" err="1" smtClean="0"/>
              <a:t>usb_driver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80" y="1285875"/>
            <a:ext cx="5001851" cy="370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компьютера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b"/>
          <a:lstStyle/>
          <a:p>
            <a:pPr marL="0" indent="0" algn="l" eaLnBrk="1" hangingPunct="1">
              <a:buNone/>
            </a:pPr>
            <a:r>
              <a:rPr lang="ru-RU" dirty="0" smtClean="0"/>
              <a:t>Нажать Далее и Да!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87" y="1464456"/>
            <a:ext cx="5278237" cy="38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8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 anchor="t"/>
          <a:lstStyle/>
          <a:p>
            <a:pPr eaLnBrk="1" hangingPunct="1"/>
            <a:r>
              <a:rPr lang="ru-RU" dirty="0" smtClean="0"/>
              <a:t>Меню </a:t>
            </a:r>
            <a:r>
              <a:rPr lang="en-US" dirty="0" smtClean="0"/>
              <a:t>Run\Debug Configurations</a:t>
            </a:r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139" y="2060848"/>
            <a:ext cx="5307334" cy="3657674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483768" y="3140968"/>
            <a:ext cx="1584176" cy="21602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612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Настройка среды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2937" y="1310483"/>
            <a:ext cx="6348413" cy="4316546"/>
          </a:xfrm>
          <a:prstGeom prst="rect">
            <a:avLst/>
          </a:prstGeom>
        </p:spPr>
      </p:pic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smtClean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4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Магазин приложений </a:t>
            </a:r>
            <a:r>
              <a:rPr lang="en-US" dirty="0" smtClean="0"/>
              <a:t>Google Play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0" y="2492896"/>
            <a:ext cx="6698703" cy="3549129"/>
          </a:xfrm>
        </p:spPr>
        <p:txBody>
          <a:bodyPr/>
          <a:lstStyle/>
          <a:p>
            <a:pPr algn="l" eaLnBrk="1" hangingPunct="1"/>
            <a:r>
              <a:rPr lang="ru-RU" dirty="0"/>
              <a:t>М</a:t>
            </a:r>
            <a:r>
              <a:rPr lang="ru-RU" dirty="0" smtClean="0"/>
              <a:t>агазин </a:t>
            </a:r>
            <a:r>
              <a:rPr lang="ru-RU" dirty="0"/>
              <a:t>приложений от </a:t>
            </a:r>
            <a:r>
              <a:rPr lang="ru-RU" dirty="0" err="1"/>
              <a:t>Google</a:t>
            </a:r>
            <a:r>
              <a:rPr lang="ru-RU" dirty="0"/>
              <a:t>, позволяющий владельцам устройств с операционной системой </a:t>
            </a:r>
            <a:r>
              <a:rPr lang="ru-RU" dirty="0" err="1"/>
              <a:t>Android</a:t>
            </a:r>
            <a:r>
              <a:rPr lang="ru-RU" dirty="0"/>
              <a:t> устанавливать и приобретать различные </a:t>
            </a:r>
            <a:r>
              <a:rPr lang="ru-RU" dirty="0" smtClean="0"/>
              <a:t>приложения </a:t>
            </a:r>
          </a:p>
          <a:p>
            <a:pPr algn="l" eaLnBrk="1" hangingPunct="1"/>
            <a:r>
              <a:rPr lang="ru-RU" dirty="0" smtClean="0"/>
              <a:t>Учётная </a:t>
            </a:r>
            <a:r>
              <a:rPr lang="ru-RU" dirty="0"/>
              <a:t>запись разработчика, которая даёт возможность публиковать приложения, стоит $</a:t>
            </a:r>
            <a:r>
              <a:rPr lang="ru-RU" dirty="0" smtClean="0"/>
              <a:t>25</a:t>
            </a:r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88" y="1413463"/>
            <a:ext cx="45053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pPr eaLnBrk="1" hangingPunct="1"/>
            <a:r>
              <a:rPr lang="ru-RU" dirty="0" smtClean="0"/>
              <a:t>История </a:t>
            </a:r>
            <a:r>
              <a:rPr lang="en-US" dirty="0" smtClean="0"/>
              <a:t>Android</a:t>
            </a:r>
            <a:endParaRPr lang="ru-RU" dirty="0" smtClean="0"/>
          </a:p>
        </p:txBody>
      </p:sp>
      <p:sp>
        <p:nvSpPr>
          <p:cNvPr id="18435" name="Объект 2"/>
          <p:cNvSpPr>
            <a:spLocks noGrp="1"/>
          </p:cNvSpPr>
          <p:nvPr>
            <p:ph idx="1"/>
          </p:nvPr>
        </p:nvSpPr>
        <p:spPr>
          <a:xfrm>
            <a:off x="609601" y="1500188"/>
            <a:ext cx="4622800" cy="4541837"/>
          </a:xfrm>
        </p:spPr>
        <p:txBody>
          <a:bodyPr/>
          <a:lstStyle/>
          <a:p>
            <a:pPr algn="l"/>
            <a:r>
              <a:rPr lang="ru-RU" dirty="0"/>
              <a:t>2003 год основание компании </a:t>
            </a:r>
            <a:r>
              <a:rPr lang="en-US" dirty="0"/>
              <a:t>Android Inc.</a:t>
            </a:r>
            <a:endParaRPr lang="ru-RU" dirty="0"/>
          </a:p>
          <a:p>
            <a:pPr algn="l"/>
            <a:r>
              <a:rPr lang="en-US" dirty="0"/>
              <a:t>2005 </a:t>
            </a:r>
            <a:r>
              <a:rPr lang="ru-RU" dirty="0"/>
              <a:t>год поглощение </a:t>
            </a:r>
            <a:r>
              <a:rPr lang="en-US" dirty="0"/>
              <a:t>Android Inc. </a:t>
            </a:r>
            <a:r>
              <a:rPr lang="ru-RU" dirty="0"/>
              <a:t>поисковым гигантом </a:t>
            </a:r>
            <a:r>
              <a:rPr lang="en-US" dirty="0"/>
              <a:t>Google</a:t>
            </a:r>
            <a:endParaRPr lang="ru-RU" dirty="0"/>
          </a:p>
          <a:p>
            <a:pPr algn="l"/>
            <a:r>
              <a:rPr lang="en-US" dirty="0" smtClean="0"/>
              <a:t>23 </a:t>
            </a:r>
            <a:r>
              <a:rPr lang="ru-RU" dirty="0"/>
              <a:t>сентября 2008 выход первой версии ОС </a:t>
            </a:r>
            <a:r>
              <a:rPr lang="en-US" dirty="0"/>
              <a:t>Android – Android 1.0 Apple Pie</a:t>
            </a:r>
            <a:endParaRPr lang="ru-RU" dirty="0"/>
          </a:p>
          <a:p>
            <a:pPr eaLnBrk="1" hangingPunct="1"/>
            <a:endParaRPr lang="ru-RU" dirty="0" smtClean="0"/>
          </a:p>
        </p:txBody>
      </p:sp>
      <p:sp>
        <p:nvSpPr>
          <p:cNvPr id="18437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57298E-2D38-497D-8F7C-E55FE43A54DA}" type="slidenum">
              <a:rPr 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smtClean="0">
              <a:solidFill>
                <a:schemeClr val="accent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06" y="1285875"/>
            <a:ext cx="28384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3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8413" cy="676275"/>
          </a:xfrm>
        </p:spPr>
        <p:txBody>
          <a:bodyPr/>
          <a:lstStyle/>
          <a:p>
            <a:r>
              <a:rPr lang="ru-RU" dirty="0" smtClean="0"/>
              <a:t>Список дополнительных источников</a:t>
            </a:r>
          </a:p>
        </p:txBody>
      </p:sp>
      <p:sp>
        <p:nvSpPr>
          <p:cNvPr id="20483" name="Объект 2"/>
          <p:cNvSpPr>
            <a:spLocks noGrp="1"/>
          </p:cNvSpPr>
          <p:nvPr>
            <p:ph idx="1"/>
          </p:nvPr>
        </p:nvSpPr>
        <p:spPr>
          <a:xfrm>
            <a:off x="609600" y="1500188"/>
            <a:ext cx="6348413" cy="4541837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developer.android.com</a:t>
            </a:r>
            <a:endParaRPr lang="ru-RU" dirty="0" smtClean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confluence.jetbrains.com/display/IntelliJIDEA/Android+Development</a:t>
            </a:r>
            <a:r>
              <a:rPr lang="ru-RU" dirty="0" smtClean="0"/>
              <a:t> </a:t>
            </a:r>
          </a:p>
        </p:txBody>
      </p:sp>
      <p:sp>
        <p:nvSpPr>
          <p:cNvPr id="20485" name="Номер слайда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3D48D1-0DE7-46DD-B159-D503BE8DA95B}" type="slidenum">
              <a:rPr lang="en-US" smtClean="0">
                <a:solidFill>
                  <a:schemeClr val="accent1"/>
                </a:solidFill>
                <a:latin typeface="Trebuchet MS" panose="020B0603020202020204" pitchFamily="34" charset="0"/>
              </a:rPr>
              <a:pPr/>
              <a:t>80</a:t>
            </a:fld>
            <a:endParaRPr lang="en-US" smtClean="0">
              <a:solidFill>
                <a:schemeClr val="accent1"/>
              </a:solidFill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Версии </a:t>
            </a:r>
            <a:r>
              <a:rPr lang="en-US" dirty="0" smtClean="0"/>
              <a:t>Android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ru-RU" smtClean="0"/>
              <a:t>Введение в разработку приложений для смартфонов на ОС Android. Лекция 1. Введение в разработку мобильных приложений</a:t>
            </a:r>
            <a:endParaRPr lang="en-US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3CE876-0121-4089-AE4A-008797532BE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71976"/>
            <a:ext cx="8856984" cy="2226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5639410"/>
      </p:ext>
    </p:extLst>
  </p:cSld>
  <p:clrMapOvr>
    <a:masterClrMapping/>
  </p:clrMapOvr>
</p:sld>
</file>

<file path=ppt/theme/theme1.xml><?xml version="1.0" encoding="utf-8"?>
<a:theme xmlns:a="http://schemas.openxmlformats.org/drawingml/2006/main" name="Грань">
  <a:themeElements>
    <a:clrScheme name="Грань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Грань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рань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790</TotalTime>
  <Words>2053</Words>
  <Application>Microsoft Office PowerPoint</Application>
  <PresentationFormat>Экран (4:3)</PresentationFormat>
  <Paragraphs>430</Paragraphs>
  <Slides>80</Slides>
  <Notes>66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80</vt:i4>
      </vt:variant>
    </vt:vector>
  </HeadingPairs>
  <TitlesOfParts>
    <vt:vector size="81" baseType="lpstr">
      <vt:lpstr>Грань</vt:lpstr>
      <vt:lpstr>Введение в разработку мобильных приложений</vt:lpstr>
      <vt:lpstr>Терминология</vt:lpstr>
      <vt:lpstr>Содержание</vt:lpstr>
      <vt:lpstr>Устройство платформы Android</vt:lpstr>
      <vt:lpstr>Android</vt:lpstr>
      <vt:lpstr>Доля Android на рынке</vt:lpstr>
      <vt:lpstr>Достижения и проблемы</vt:lpstr>
      <vt:lpstr>История Android</vt:lpstr>
      <vt:lpstr>Версии Android</vt:lpstr>
      <vt:lpstr>История Android</vt:lpstr>
      <vt:lpstr>Первый год</vt:lpstr>
      <vt:lpstr>Второй год</vt:lpstr>
      <vt:lpstr>2010 год</vt:lpstr>
      <vt:lpstr>2011 год</vt:lpstr>
      <vt:lpstr>Конец 2011 года</vt:lpstr>
      <vt:lpstr>2012 год</vt:lpstr>
      <vt:lpstr>2013 год</vt:lpstr>
      <vt:lpstr>2014 год</vt:lpstr>
      <vt:lpstr>2015 год</vt:lpstr>
      <vt:lpstr>2015</vt:lpstr>
      <vt:lpstr>2016</vt:lpstr>
      <vt:lpstr>Презентация PowerPoint</vt:lpstr>
      <vt:lpstr>Архитектура Android</vt:lpstr>
      <vt:lpstr>Базовый уровень </vt:lpstr>
      <vt:lpstr>Набор библиотек</vt:lpstr>
      <vt:lpstr>Библиотеки</vt:lpstr>
      <vt:lpstr>Среда выполнения Android Runtime</vt:lpstr>
      <vt:lpstr>Application Framework – уровень каркаса приложений</vt:lpstr>
      <vt:lpstr>Core Java Libraries</vt:lpstr>
      <vt:lpstr>Виртуальная машина Dalvik</vt:lpstr>
      <vt:lpstr>Виртуальная машина Android RunTime</vt:lpstr>
      <vt:lpstr>Applications – уровень приложений</vt:lpstr>
      <vt:lpstr>Обзор сред программирования</vt:lpstr>
      <vt:lpstr>Application Framework</vt:lpstr>
      <vt:lpstr>Среды разработки</vt:lpstr>
      <vt:lpstr>Android IDE</vt:lpstr>
      <vt:lpstr>Android IDE</vt:lpstr>
      <vt:lpstr>Android IDE</vt:lpstr>
      <vt:lpstr>Android IDE</vt:lpstr>
      <vt:lpstr>Android IDE</vt:lpstr>
      <vt:lpstr>Android IDE</vt:lpstr>
      <vt:lpstr>Android Studio (IntelliJ IDEA)</vt:lpstr>
      <vt:lpstr>Android Studio (IntelliJ IDEA)</vt:lpstr>
      <vt:lpstr>Android Studio (IntelliJ IDEA)</vt:lpstr>
      <vt:lpstr>Intel XDK</vt:lpstr>
      <vt:lpstr>Intel XDK</vt:lpstr>
      <vt:lpstr>Intel XDK</vt:lpstr>
      <vt:lpstr>Intel XDK</vt:lpstr>
      <vt:lpstr>Intel XDK</vt:lpstr>
      <vt:lpstr>Инструменты разработки</vt:lpstr>
      <vt:lpstr>Инструменты Intel</vt:lpstr>
      <vt:lpstr>Android для разработчика</vt:lpstr>
      <vt:lpstr>Необходимое ПО</vt:lpstr>
      <vt:lpstr>Состав приложения</vt:lpstr>
      <vt:lpstr>Activity</vt:lpstr>
      <vt:lpstr>Activity Lifecycle</vt:lpstr>
      <vt:lpstr>Content Provider</vt:lpstr>
      <vt:lpstr>Intent</vt:lpstr>
      <vt:lpstr>Services</vt:lpstr>
      <vt:lpstr>Эмуляторы</vt:lpstr>
      <vt:lpstr>Эмуляция</vt:lpstr>
      <vt:lpstr>Стандартный эмулятор</vt:lpstr>
      <vt:lpstr>Недостатки эмуляторов</vt:lpstr>
      <vt:lpstr>Запуск приложения на эмуляторе</vt:lpstr>
      <vt:lpstr>Альтернативные эмуляторы</vt:lpstr>
      <vt:lpstr>Genymotion </vt:lpstr>
      <vt:lpstr>Возможности отладки на реальных устройствах</vt:lpstr>
      <vt:lpstr>Отладка на устройствах</vt:lpstr>
      <vt:lpstr>Настройка устройства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компьютера</vt:lpstr>
      <vt:lpstr>Настройка среды</vt:lpstr>
      <vt:lpstr>Настройка среды</vt:lpstr>
      <vt:lpstr>Магазин приложений Google Play</vt:lpstr>
      <vt:lpstr>Список дополнительных источников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Маркетинг и публикация приложений на Google Play</dc:title>
  <dc:creator>Преподаватель</dc:creator>
  <cp:lastModifiedBy>Максим Шаптала</cp:lastModifiedBy>
  <cp:revision>92</cp:revision>
  <dcterms:created xsi:type="dcterms:W3CDTF">2013-07-18T07:58:01Z</dcterms:created>
  <dcterms:modified xsi:type="dcterms:W3CDTF">2016-04-22T18:07:01Z</dcterms:modified>
</cp:coreProperties>
</file>